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375" r:id="rId5"/>
    <p:sldId id="404" r:id="rId6"/>
    <p:sldId id="378" r:id="rId7"/>
    <p:sldId id="412" r:id="rId8"/>
    <p:sldId id="413" r:id="rId9"/>
    <p:sldId id="259" r:id="rId10"/>
    <p:sldId id="261" r:id="rId11"/>
    <p:sldId id="381" r:id="rId12"/>
    <p:sldId id="408" r:id="rId13"/>
    <p:sldId id="409" r:id="rId14"/>
    <p:sldId id="410" r:id="rId15"/>
    <p:sldId id="411" r:id="rId16"/>
    <p:sldId id="393" r:id="rId17"/>
    <p:sldId id="415" r:id="rId18"/>
    <p:sldId id="414" r:id="rId19"/>
    <p:sldId id="416" r:id="rId20"/>
    <p:sldId id="269" r:id="rId21"/>
    <p:sldId id="388" r:id="rId2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6" userDrawn="1">
          <p15:clr>
            <a:srgbClr val="A4A3A4"/>
          </p15:clr>
        </p15:guide>
        <p15:guide id="2" pos="3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an Fernando Forero" initials="JFF" lastIdx="19" clrIdx="0"/>
  <p:cmAuthor id="1" name="Santafe, Sandra" initials="SS" lastIdx="1" clrIdx="1">
    <p:extLst>
      <p:ext uri="{19B8F6BF-5375-455C-9EA6-DF929625EA0E}">
        <p15:presenceInfo xmlns:p15="http://schemas.microsoft.com/office/powerpoint/2012/main" userId="S-1-5-21-224688898-426388408-9522986-170312" providerId="AD"/>
      </p:ext>
    </p:extLst>
  </p:cmAuthor>
  <p:cmAuthor id="2" name="Ruiz, Jonathan" initials="RJ" lastIdx="5" clrIdx="2">
    <p:extLst>
      <p:ext uri="{19B8F6BF-5375-455C-9EA6-DF929625EA0E}">
        <p15:presenceInfo xmlns:p15="http://schemas.microsoft.com/office/powerpoint/2012/main" userId="S-1-5-21-224688898-426388408-9522986-197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2678"/>
    <a:srgbClr val="982881"/>
    <a:srgbClr val="406EB3"/>
    <a:srgbClr val="26478D"/>
    <a:srgbClr val="009900"/>
    <a:srgbClr val="FF5050"/>
    <a:srgbClr val="FF6600"/>
    <a:srgbClr val="FFCC66"/>
    <a:srgbClr val="962881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93373" autoAdjust="0"/>
  </p:normalViewPr>
  <p:slideViewPr>
    <p:cSldViewPr snapToGrid="0" snapToObjects="1">
      <p:cViewPr>
        <p:scale>
          <a:sx n="100" d="100"/>
          <a:sy n="100" d="100"/>
        </p:scale>
        <p:origin x="1818" y="774"/>
      </p:cViewPr>
      <p:guideLst>
        <p:guide orient="horz" pos="486"/>
        <p:guide pos="3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ESTADO_PROYECT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e10991a\Documents\Experian.Agile\Experian.Recursos\RadarEquipoExperian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Adopcion%20Saf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Adopcion%20Saf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Impedimentos</a:t>
            </a:r>
          </a:p>
        </c:rich>
      </c:tx>
      <c:layout>
        <c:manualLayout>
          <c:xMode val="edge"/>
          <c:yMode val="edge"/>
          <c:x val="0.40161660077397343"/>
          <c:y val="1.81560235020431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2957038625975289"/>
          <c:y val="0.16279447814319059"/>
          <c:w val="0.42050670573724414"/>
          <c:h val="0.75021617153464948"/>
        </c:manualLayout>
      </c:layout>
      <c:pieChart>
        <c:varyColors val="1"/>
        <c:ser>
          <c:idx val="0"/>
          <c:order val="0"/>
          <c:tx>
            <c:strRef>
              <c:f>'Top Impedimentos'!$D$3:$O$3</c:f>
              <c:strCache>
                <c:ptCount val="1"/>
                <c:pt idx="0">
                  <c:v>Equipo Equipo Equipo Equipo Equipo Equipo Equipo Equipo Equipo Equipo Equipo 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Impedimentos'!$D$4:$D$18</c:f>
            </c:numRef>
          </c:val>
          <c:extLst>
            <c:ext xmlns:c16="http://schemas.microsoft.com/office/drawing/2014/chart" uri="{C3380CC4-5D6E-409C-BE32-E72D297353CC}">
              <c16:uniqueId val="{00000000-5BA5-4922-9563-91FDE315D315}"/>
            </c:ext>
          </c:extLst>
        </c:ser>
        <c:ser>
          <c:idx val="1"/>
          <c:order val="1"/>
          <c:tx>
            <c:strRef>
              <c:f>'Top Impedimentos'!$E$3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Impedimentos'!$E$4:$E$18</c:f>
            </c:numRef>
          </c:val>
          <c:extLst>
            <c:ext xmlns:c16="http://schemas.microsoft.com/office/drawing/2014/chart" uri="{C3380CC4-5D6E-409C-BE32-E72D297353CC}">
              <c16:uniqueId val="{00000001-5BA5-4922-9563-91FDE315D315}"/>
            </c:ext>
          </c:extLst>
        </c:ser>
        <c:ser>
          <c:idx val="2"/>
          <c:order val="2"/>
          <c:tx>
            <c:strRef>
              <c:f>'Top Impedimentos'!$F$3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Impedimentos'!$F$4:$F$18</c:f>
            </c:numRef>
          </c:val>
          <c:extLst>
            <c:ext xmlns:c16="http://schemas.microsoft.com/office/drawing/2014/chart" uri="{C3380CC4-5D6E-409C-BE32-E72D297353CC}">
              <c16:uniqueId val="{00000002-5BA5-4922-9563-91FDE315D315}"/>
            </c:ext>
          </c:extLst>
        </c:ser>
        <c:ser>
          <c:idx val="3"/>
          <c:order val="3"/>
          <c:tx>
            <c:strRef>
              <c:f>'Top Impedimentos'!$G$3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Impedimentos'!$G$4:$G$18</c:f>
            </c:numRef>
          </c:val>
          <c:extLst>
            <c:ext xmlns:c16="http://schemas.microsoft.com/office/drawing/2014/chart" uri="{C3380CC4-5D6E-409C-BE32-E72D297353CC}">
              <c16:uniqueId val="{00000003-5BA5-4922-9563-91FDE315D315}"/>
            </c:ext>
          </c:extLst>
        </c:ser>
        <c:ser>
          <c:idx val="4"/>
          <c:order val="4"/>
          <c:tx>
            <c:strRef>
              <c:f>'Top Impedimentos'!$H$3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Impedimentos'!$H$4:$H$18</c:f>
            </c:numRef>
          </c:val>
          <c:extLst>
            <c:ext xmlns:c16="http://schemas.microsoft.com/office/drawing/2014/chart" uri="{C3380CC4-5D6E-409C-BE32-E72D297353CC}">
              <c16:uniqueId val="{00000004-5BA5-4922-9563-91FDE315D315}"/>
            </c:ext>
          </c:extLst>
        </c:ser>
        <c:ser>
          <c:idx val="5"/>
          <c:order val="5"/>
          <c:tx>
            <c:strRef>
              <c:f>'Top Impedimentos'!$I$3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Impedimentos'!$I$4:$I$18</c:f>
            </c:numRef>
          </c:val>
          <c:extLst>
            <c:ext xmlns:c16="http://schemas.microsoft.com/office/drawing/2014/chart" uri="{C3380CC4-5D6E-409C-BE32-E72D297353CC}">
              <c16:uniqueId val="{00000005-5BA5-4922-9563-91FDE315D315}"/>
            </c:ext>
          </c:extLst>
        </c:ser>
        <c:ser>
          <c:idx val="6"/>
          <c:order val="6"/>
          <c:tx>
            <c:strRef>
              <c:f>'Top Impedimentos'!$J$3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Impedimentos'!$J$4:$J$18</c:f>
            </c:numRef>
          </c:val>
          <c:extLst>
            <c:ext xmlns:c16="http://schemas.microsoft.com/office/drawing/2014/chart" uri="{C3380CC4-5D6E-409C-BE32-E72D297353CC}">
              <c16:uniqueId val="{00000006-5BA5-4922-9563-91FDE315D315}"/>
            </c:ext>
          </c:extLst>
        </c:ser>
        <c:ser>
          <c:idx val="7"/>
          <c:order val="7"/>
          <c:tx>
            <c:strRef>
              <c:f>'Top Impedimentos'!$K$3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Impedimentos'!$K$4:$K$18</c:f>
            </c:numRef>
          </c:val>
          <c:extLst>
            <c:ext xmlns:c16="http://schemas.microsoft.com/office/drawing/2014/chart" uri="{C3380CC4-5D6E-409C-BE32-E72D297353CC}">
              <c16:uniqueId val="{00000007-5BA5-4922-9563-91FDE315D315}"/>
            </c:ext>
          </c:extLst>
        </c:ser>
        <c:ser>
          <c:idx val="8"/>
          <c:order val="8"/>
          <c:tx>
            <c:strRef>
              <c:f>'Top Impedimentos'!$L$3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Impedimentos'!$L$4:$L$18</c:f>
            </c:numRef>
          </c:val>
          <c:extLst>
            <c:ext xmlns:c16="http://schemas.microsoft.com/office/drawing/2014/chart" uri="{C3380CC4-5D6E-409C-BE32-E72D297353CC}">
              <c16:uniqueId val="{00000008-5BA5-4922-9563-91FDE315D315}"/>
            </c:ext>
          </c:extLst>
        </c:ser>
        <c:ser>
          <c:idx val="9"/>
          <c:order val="9"/>
          <c:tx>
            <c:strRef>
              <c:f>'Top Impedimentos'!$M$3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Impedimentos'!$M$4:$M$18</c:f>
            </c:numRef>
          </c:val>
          <c:extLst>
            <c:ext xmlns:c16="http://schemas.microsoft.com/office/drawing/2014/chart" uri="{C3380CC4-5D6E-409C-BE32-E72D297353CC}">
              <c16:uniqueId val="{00000009-5BA5-4922-9563-91FDE315D315}"/>
            </c:ext>
          </c:extLst>
        </c:ser>
        <c:ser>
          <c:idx val="10"/>
          <c:order val="10"/>
          <c:tx>
            <c:strRef>
              <c:f>'Top Impedimentos'!$P$3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BA5-4922-9563-91FDE315D3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BA5-4922-9563-91FDE315D3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BA5-4922-9563-91FDE315D31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5BA5-4922-9563-91FDE315D31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5BA5-4922-9563-91FDE315D31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5BA5-4922-9563-91FDE315D31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5BA5-4922-9563-91FDE315D31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5BA5-4922-9563-91FDE315D31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5BA5-4922-9563-91FDE315D31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5BA5-4922-9563-91FDE315D31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5BA5-4922-9563-91FDE315D315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5BA5-4922-9563-91FDE315D315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5BA5-4922-9563-91FDE315D315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5BA5-4922-9563-91FDE315D315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5BA5-4922-9563-91FDE315D315}"/>
              </c:ext>
            </c:extLst>
          </c:dPt>
          <c:dLbls>
            <c:dLbl>
              <c:idx val="0"/>
              <c:layout>
                <c:manualLayout>
                  <c:x val="1.042512706576414E-2"/>
                  <c:y val="-2.657032170383153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BA5-4922-9563-91FDE315D315}"/>
                </c:ext>
              </c:extLst>
            </c:dLbl>
            <c:dLbl>
              <c:idx val="1"/>
              <c:layout>
                <c:manualLayout>
                  <c:x val="4.4679115996130942E-3"/>
                  <c:y val="9.7423387470762554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BA5-4922-9563-91FDE315D315}"/>
                </c:ext>
              </c:extLst>
            </c:dLbl>
            <c:dLbl>
              <c:idx val="2"/>
              <c:layout>
                <c:manualLayout>
                  <c:x val="8.9358231992264069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BA5-4922-9563-91FDE315D315}"/>
                </c:ext>
              </c:extLst>
            </c:dLbl>
            <c:dLbl>
              <c:idx val="3"/>
              <c:layout>
                <c:manualLayout>
                  <c:x val="1.4893038665377344E-2"/>
                  <c:y val="7.70539329411105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BA5-4922-9563-91FDE315D315}"/>
                </c:ext>
              </c:extLst>
            </c:dLbl>
            <c:dLbl>
              <c:idx val="4"/>
              <c:layout>
                <c:manualLayout>
                  <c:x val="-3.5743292796905655E-2"/>
                  <c:y val="0.116909415496857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BA5-4922-9563-91FDE315D315}"/>
                </c:ext>
              </c:extLst>
            </c:dLbl>
            <c:dLbl>
              <c:idx val="5"/>
              <c:layout>
                <c:manualLayout>
                  <c:x val="-6.2550762394584847E-2"/>
                  <c:y val="5.31406434076625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BA5-4922-9563-91FDE315D315}"/>
                </c:ext>
              </c:extLst>
            </c:dLbl>
            <c:dLbl>
              <c:idx val="6"/>
              <c:layout>
                <c:manualLayout>
                  <c:x val="-4.4679115996132002E-2"/>
                  <c:y val="4.251251472613006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BA5-4922-9563-91FDE315D315}"/>
                </c:ext>
              </c:extLst>
            </c:dLbl>
            <c:dLbl>
              <c:idx val="7"/>
              <c:layout>
                <c:manualLayout>
                  <c:x val="-3.5743292796905628E-2"/>
                  <c:y val="2.12562573630649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BA5-4922-9563-91FDE315D315}"/>
                </c:ext>
              </c:extLst>
            </c:dLbl>
            <c:dLbl>
              <c:idx val="8"/>
              <c:layout>
                <c:manualLayout>
                  <c:x val="-1.7871646398452814E-2"/>
                  <c:y val="1.328516085191564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5BA5-4922-9563-91FDE315D315}"/>
                </c:ext>
              </c:extLst>
            </c:dLbl>
            <c:dLbl>
              <c:idx val="9"/>
              <c:layout>
                <c:manualLayout>
                  <c:x val="-5.8082850794971698E-2"/>
                  <c:y val="2.657032170383104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5BA5-4922-9563-91FDE315D315}"/>
                </c:ext>
              </c:extLst>
            </c:dLbl>
            <c:dLbl>
              <c:idx val="10"/>
              <c:layout>
                <c:manualLayout>
                  <c:x val="-1.9360950264990549E-2"/>
                  <c:y val="-7.971096511149388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5BA5-4922-9563-91FDE315D315}"/>
                </c:ext>
              </c:extLst>
            </c:dLbl>
            <c:dLbl>
              <c:idx val="11"/>
              <c:layout>
                <c:manualLayout>
                  <c:x val="1.4893038665377343E-3"/>
                  <c:y val="5.314064340766258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5BA5-4922-9563-91FDE315D315}"/>
                </c:ext>
              </c:extLst>
            </c:dLbl>
            <c:dLbl>
              <c:idx val="12"/>
              <c:layout>
                <c:manualLayout>
                  <c:x val="-1.0425127065764195E-2"/>
                  <c:y val="-3.454141821498069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5BA5-4922-9563-91FDE315D315}"/>
                </c:ext>
              </c:extLst>
            </c:dLbl>
            <c:dLbl>
              <c:idx val="13"/>
              <c:layout>
                <c:manualLayout>
                  <c:x val="8.9358231992264069E-3"/>
                  <c:y val="-2.125625736306503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5BA5-4922-9563-91FDE315D315}"/>
                </c:ext>
              </c:extLst>
            </c:dLbl>
            <c:dLbl>
              <c:idx val="14"/>
              <c:layout>
                <c:manualLayout>
                  <c:x val="3.7232596663443411E-2"/>
                  <c:y val="-1.594219302229877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5BA5-4922-9563-91FDE315D3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chemeClr val="accent5">
                        <a:lumMod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Impedimentos'!$P$4:$P$18</c:f>
              <c:numCache>
                <c:formatCode>General</c:formatCode>
                <c:ptCount val="15"/>
                <c:pt idx="0">
                  <c:v>10</c:v>
                </c:pt>
                <c:pt idx="1">
                  <c:v>10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5BA5-4922-9563-91FDE315D31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850510368512201"/>
          <c:y val="0.12573367667249399"/>
          <c:w val="0.54831796999897953"/>
          <c:h val="0.66604459028051055"/>
        </c:manualLayout>
      </c:layout>
      <c:radarChart>
        <c:radarStyle val="marker"/>
        <c:varyColors val="0"/>
        <c:ser>
          <c:idx val="0"/>
          <c:order val="0"/>
          <c:tx>
            <c:strRef>
              <c:f>RadarPorEquipo!$B$2</c:f>
              <c:strCache>
                <c:ptCount val="1"/>
                <c:pt idx="0">
                  <c:v>Actual</c:v>
                </c:pt>
              </c:strCache>
            </c:strRef>
          </c:tx>
          <c:spPr>
            <a:ln w="25400" cap="rnd" cmpd="sng" algn="ctr">
              <a:solidFill>
                <a:schemeClr val="accent2">
                  <a:alpha val="100000"/>
                </a:schemeClr>
              </a:solidFill>
              <a:prstDash val="solid"/>
              <a:round/>
            </a:ln>
          </c:spPr>
          <c:marker>
            <c:symbol val="diamond"/>
            <c:size val="7"/>
            <c:spPr>
              <a:solidFill>
                <a:schemeClr val="accent2"/>
              </a:solidFill>
              <a:ln w="6350" cap="flat" cmpd="sng" algn="ctr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RadarPorEquipo!$B$3:$B$7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F-44CE-A65C-B532DA894DC1}"/>
            </c:ext>
          </c:extLst>
        </c:ser>
        <c:ser>
          <c:idx val="1"/>
          <c:order val="1"/>
          <c:tx>
            <c:strRef>
              <c:f>RadarPorEquipo!$C$1</c:f>
              <c:strCache>
                <c:ptCount val="1"/>
                <c:pt idx="0">
                  <c:v>Deseado</c:v>
                </c:pt>
              </c:strCache>
            </c:strRef>
          </c:tx>
          <c:spPr>
            <a:ln w="38100" cap="rnd" cmpd="sng" algn="ctr">
              <a:solidFill>
                <a:schemeClr val="accent6">
                  <a:alpha val="100000"/>
                </a:schemeClr>
              </a:solidFill>
              <a:prstDash val="solid"/>
              <a:round/>
            </a:ln>
          </c:spPr>
          <c:marker>
            <c:symbol val="square"/>
            <c:size val="9"/>
            <c:spPr>
              <a:solidFill>
                <a:schemeClr val="accent6"/>
              </a:solidFill>
              <a:ln w="6350" cap="flat" cmpd="sng" algn="ctr">
                <a:solidFill>
                  <a:schemeClr val="accent6"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RadarPorEquipo!$C$3:$C$7</c:f>
              <c:numCache>
                <c:formatCode>0%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F-44CE-A65C-B532DA894DC1}"/>
            </c:ext>
          </c:extLst>
        </c:ser>
        <c:ser>
          <c:idx val="2"/>
          <c:order val="2"/>
          <c:tx>
            <c:strRef>
              <c:f>RadarPorEquipo!$D$2</c:f>
              <c:strCache>
                <c:ptCount val="1"/>
                <c:pt idx="0">
                  <c:v>Logrado</c:v>
                </c:pt>
              </c:strCache>
            </c:strRef>
          </c:tx>
          <c:spPr>
            <a:ln w="25400" cap="rnd" cmpd="sng" algn="ctr">
              <a:solidFill>
                <a:schemeClr val="accent1">
                  <a:lumMod val="75000"/>
                  <a:alpha val="100000"/>
                </a:schemeClr>
              </a:solidFill>
              <a:prstDash val="solid"/>
              <a:round/>
            </a:ln>
          </c:spPr>
          <c:marker>
            <c:symbol val="triangle"/>
            <c:size val="5"/>
            <c:spPr>
              <a:solidFill>
                <a:schemeClr val="accent1">
                  <a:lumMod val="75000"/>
                </a:schemeClr>
              </a:solidFill>
              <a:ln w="6350" cap="flat" cmpd="sng" algn="ctr">
                <a:solidFill>
                  <a:schemeClr val="accent1">
                    <a:lumMod val="75000"/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RadarPorEquipo!$D$3:$D$7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5F-44CE-A65C-B532DA894D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0490799"/>
        <c:axId val="1"/>
      </c:radarChart>
      <c:catAx>
        <c:axId val="1500490799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  <c:crossAx val="1"/>
        <c:crosses val="autoZero"/>
        <c:auto val="0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  <a:alpha val="100000"/>
                </a:schemeClr>
              </a:solidFill>
              <a:prstDash val="solid"/>
              <a:round/>
            </a:ln>
          </c:spPr>
        </c:majorGridlines>
        <c:numFmt formatCode="0.00" sourceLinked="1"/>
        <c:majorTickMark val="cross"/>
        <c:minorTickMark val="none"/>
        <c:tickLblPos val="nextTo"/>
        <c:spPr>
          <a:ln w="3175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  <c:crossAx val="1500490799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egendEntry>
        <c:idx val="1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egendEntry>
        <c:idx val="2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ayout>
        <c:manualLayout>
          <c:xMode val="edge"/>
          <c:yMode val="edge"/>
          <c:x val="0.77587856913684305"/>
          <c:y val="0.76637026468918445"/>
          <c:w val="0.20198260098936993"/>
          <c:h val="0.14499994729574461"/>
        </c:manualLayout>
      </c:layout>
      <c:overlay val="0"/>
      <c:spPr>
        <a:solidFill>
          <a:srgbClr val="FFFFFF">
            <a:alpha val="100000"/>
          </a:srgbClr>
        </a:solidFill>
        <a:ln w="3175">
          <a:solidFill>
            <a:srgbClr val="000000">
              <a:alpha val="100000"/>
            </a:srgbClr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CO"/>
        </a:p>
      </c:txPr>
    </c:legend>
    <c:plotVisOnly val="1"/>
    <c:dispBlanksAs val="gap"/>
    <c:showDLblsOverMax val="0"/>
  </c:chart>
  <c:spPr>
    <a:solidFill>
      <a:srgbClr val="FFFFFF">
        <a:alpha val="100000"/>
      </a:srgbClr>
    </a:solidFill>
    <a:ln w="3175" cap="flat" cmpd="sng" algn="ctr">
      <a:solidFill>
        <a:srgbClr val="000000">
          <a:alpha val="100000"/>
        </a:srgbClr>
      </a:solidFill>
      <a:prstDash val="solid"/>
      <a:round/>
    </a:ln>
  </c:spPr>
  <c:txPr>
    <a:bodyPr/>
    <a:lstStyle/>
    <a:p>
      <a:pPr>
        <a:defRPr sz="1150" b="0" i="0" u="none" strike="noStrike" baseline="0">
          <a:solidFill>
            <a:srgbClr val="000000"/>
          </a:solidFill>
          <a:latin typeface="Arial Narrow"/>
          <a:ea typeface="Arial Narrow"/>
          <a:cs typeface="Arial Narrow"/>
        </a:defRPr>
      </a:pPr>
      <a:endParaRPr lang="es-CO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Madurez Equipo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RadarMadurez!$C$1</c:f>
              <c:strCache>
                <c:ptCount val="1"/>
                <c:pt idx="0">
                  <c:v>% Actual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RadarMadurez!$C$2:$C$16</c:f>
              <c:numCache>
                <c:formatCode>0%</c:formatCode>
                <c:ptCount val="15"/>
                <c:pt idx="0">
                  <c:v>0.51724137931034486</c:v>
                </c:pt>
                <c:pt idx="1">
                  <c:v>0.55172413793103448</c:v>
                </c:pt>
                <c:pt idx="2">
                  <c:v>0.34482758620689657</c:v>
                </c:pt>
                <c:pt idx="3">
                  <c:v>0.55172413793103448</c:v>
                </c:pt>
                <c:pt idx="4">
                  <c:v>0.17241379310344829</c:v>
                </c:pt>
                <c:pt idx="5">
                  <c:v>0.2413793103448276</c:v>
                </c:pt>
                <c:pt idx="6">
                  <c:v>0.31034482758620691</c:v>
                </c:pt>
                <c:pt idx="7">
                  <c:v>0.44827586206896552</c:v>
                </c:pt>
                <c:pt idx="8">
                  <c:v>0.20689655172413793</c:v>
                </c:pt>
                <c:pt idx="9">
                  <c:v>0.27586206896551724</c:v>
                </c:pt>
                <c:pt idx="10">
                  <c:v>0.34482758620689657</c:v>
                </c:pt>
                <c:pt idx="11">
                  <c:v>0.48275862068965519</c:v>
                </c:pt>
                <c:pt idx="12">
                  <c:v>0.31034482758620691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BD-40C3-B705-626EF284E0B7}"/>
            </c:ext>
          </c:extLst>
        </c:ser>
        <c:ser>
          <c:idx val="1"/>
          <c:order val="1"/>
          <c:tx>
            <c:strRef>
              <c:f>RadarMadurez!$D$1</c:f>
              <c:strCache>
                <c:ptCount val="1"/>
                <c:pt idx="0">
                  <c:v>Deseado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RadarMadurez!$D$2:$D$16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BD-40C3-B705-626EF284E0B7}"/>
            </c:ext>
          </c:extLst>
        </c:ser>
        <c:ser>
          <c:idx val="2"/>
          <c:order val="2"/>
          <c:tx>
            <c:strRef>
              <c:f>RadarMadurez!$E$1</c:f>
              <c:strCache>
                <c:ptCount val="1"/>
                <c:pt idx="0">
                  <c:v>Logrado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RadarMadurez!$E$2:$E$16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6BD-40C3-B705-626EF284E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3323231"/>
        <c:axId val="1791629999"/>
      </c:radarChart>
      <c:catAx>
        <c:axId val="179332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1629999"/>
        <c:crosses val="autoZero"/>
        <c:auto val="1"/>
        <c:lblAlgn val="ctr"/>
        <c:lblOffset val="100"/>
        <c:noMultiLvlLbl val="0"/>
      </c:catAx>
      <c:valAx>
        <c:axId val="179162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3323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Madurez</a:t>
            </a:r>
            <a:r>
              <a:rPr lang="es-CO" baseline="0" dirty="0"/>
              <a:t> Macro de Escalamiento</a:t>
            </a:r>
            <a:r>
              <a:rPr lang="es-CO" dirty="0"/>
              <a:t> </a:t>
            </a:r>
            <a:r>
              <a:rPr lang="es-CO" dirty="0" err="1"/>
              <a:t>Safe</a:t>
            </a:r>
            <a:endParaRPr lang="es-CO" dirty="0"/>
          </a:p>
          <a:p>
            <a:pPr>
              <a:defRPr/>
            </a:pPr>
            <a:r>
              <a:rPr lang="es-ES" dirty="0"/>
              <a:t>PMO</a:t>
            </a:r>
            <a:endParaRPr lang="es-CO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RadarMadurez!$C$20</c:f>
              <c:strCache>
                <c:ptCount val="1"/>
                <c:pt idx="0">
                  <c:v>% Actual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RadarMadurez!$C$21:$C$23</c:f>
              <c:numCache>
                <c:formatCode>0%</c:formatCode>
                <c:ptCount val="3"/>
                <c:pt idx="0">
                  <c:v>0.24666666666666667</c:v>
                </c:pt>
                <c:pt idx="1">
                  <c:v>0.29444444444444445</c:v>
                </c:pt>
                <c:pt idx="2">
                  <c:v>0.31724137931034485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16-44E2-ACA9-00E8D76E74EB}"/>
            </c:ext>
          </c:extLst>
        </c:ser>
        <c:ser>
          <c:idx val="1"/>
          <c:order val="1"/>
          <c:tx>
            <c:strRef>
              <c:f>RadarMadurez!$D$20</c:f>
              <c:strCache>
                <c:ptCount val="1"/>
                <c:pt idx="0">
                  <c:v>Deseado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RadarMadurez!$D$21:$D$23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16-44E2-ACA9-00E8D76E74EB}"/>
            </c:ext>
          </c:extLst>
        </c:ser>
        <c:ser>
          <c:idx val="2"/>
          <c:order val="2"/>
          <c:tx>
            <c:strRef>
              <c:f>RadarMadurez!$E$20</c:f>
              <c:strCache>
                <c:ptCount val="1"/>
                <c:pt idx="0">
                  <c:v>Logrado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RadarMadurez!$E$21:$E$23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16-44E2-ACA9-00E8D76E7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2554975"/>
        <c:axId val="1836888367"/>
      </c:radarChart>
      <c:catAx>
        <c:axId val="178255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836888367"/>
        <c:crosses val="autoZero"/>
        <c:auto val="1"/>
        <c:lblAlgn val="ctr"/>
        <c:lblOffset val="100"/>
        <c:noMultiLvlLbl val="0"/>
      </c:catAx>
      <c:valAx>
        <c:axId val="1836888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8255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DF756-DA89-4173-B89F-CFD45C3DC300}" type="doc">
      <dgm:prSet loTypeId="urn:microsoft.com/office/officeart/2005/8/layout/hierarchy2" loCatId="hierarchy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3A0C00D8-2CEF-4C85-8AC9-A785FD6EADD2}">
      <dgm:prSet phldrT="[Texto]"/>
      <dgm:spPr/>
      <dgm:t>
        <a:bodyPr/>
        <a:lstStyle/>
        <a:p>
          <a:r>
            <a:rPr lang="es-ES" dirty="0"/>
            <a:t>PMO</a:t>
          </a:r>
          <a:endParaRPr lang="es-CO" dirty="0"/>
        </a:p>
      </dgm:t>
    </dgm:pt>
    <dgm:pt modelId="{349687E2-5866-4267-9FF3-3A48F5D1F669}" type="parTrans" cxnId="{8A3C4815-EFE0-4285-83AD-5A6A9FF7DF42}">
      <dgm:prSet/>
      <dgm:spPr/>
      <dgm:t>
        <a:bodyPr/>
        <a:lstStyle/>
        <a:p>
          <a:endParaRPr lang="es-CO"/>
        </a:p>
      </dgm:t>
    </dgm:pt>
    <dgm:pt modelId="{03F3749B-C6D8-4205-99A3-F8756AB2130D}" type="sibTrans" cxnId="{8A3C4815-EFE0-4285-83AD-5A6A9FF7DF42}">
      <dgm:prSet/>
      <dgm:spPr/>
      <dgm:t>
        <a:bodyPr/>
        <a:lstStyle/>
        <a:p>
          <a:endParaRPr lang="es-CO"/>
        </a:p>
      </dgm:t>
    </dgm:pt>
    <dgm:pt modelId="{C4F445B9-C42E-4EAB-80C9-BEBC45348101}">
      <dgm:prSet phldrT="[Texto]"/>
      <dgm:spPr/>
      <dgm:t>
        <a:bodyPr/>
        <a:lstStyle/>
        <a:p>
          <a:r>
            <a:rPr lang="es-ES" dirty="0"/>
            <a:t>Scrum Master/PM</a:t>
          </a:r>
          <a:endParaRPr lang="es-CO" dirty="0"/>
        </a:p>
      </dgm:t>
    </dgm:pt>
    <dgm:pt modelId="{25F2F6A5-20A4-4EED-9275-CC89E3C2FB04}" type="parTrans" cxnId="{ABF07D04-FE0F-4F5D-A4E1-8BEB73EE1613}">
      <dgm:prSet/>
      <dgm:spPr/>
      <dgm:t>
        <a:bodyPr/>
        <a:lstStyle/>
        <a:p>
          <a:endParaRPr lang="es-CO"/>
        </a:p>
      </dgm:t>
    </dgm:pt>
    <dgm:pt modelId="{F3C8092C-77F1-4F10-8595-15CC74A45981}" type="sibTrans" cxnId="{ABF07D04-FE0F-4F5D-A4E1-8BEB73EE1613}">
      <dgm:prSet/>
      <dgm:spPr/>
      <dgm:t>
        <a:bodyPr/>
        <a:lstStyle/>
        <a:p>
          <a:endParaRPr lang="es-CO"/>
        </a:p>
      </dgm:t>
    </dgm:pt>
    <dgm:pt modelId="{B1827BBE-2E32-4B5F-97B2-99A257D9A944}">
      <dgm:prSet phldrT="[Texto]"/>
      <dgm:spPr/>
      <dgm:t>
        <a:bodyPr/>
        <a:lstStyle/>
        <a:p>
          <a:r>
            <a:rPr lang="es-ES" dirty="0"/>
            <a:t>Líder técnico</a:t>
          </a:r>
          <a:endParaRPr lang="es-CO" dirty="0"/>
        </a:p>
      </dgm:t>
    </dgm:pt>
    <dgm:pt modelId="{34ED487C-9679-4AA7-B0AF-570ED59151FF}" type="parTrans" cxnId="{2943347C-EDAC-414B-82C5-ECC86E306A08}">
      <dgm:prSet/>
      <dgm:spPr/>
      <dgm:t>
        <a:bodyPr/>
        <a:lstStyle/>
        <a:p>
          <a:endParaRPr lang="es-CO"/>
        </a:p>
      </dgm:t>
    </dgm:pt>
    <dgm:pt modelId="{F1698254-475E-410E-AD30-ACBBC5566E5E}" type="sibTrans" cxnId="{2943347C-EDAC-414B-82C5-ECC86E306A08}">
      <dgm:prSet/>
      <dgm:spPr/>
      <dgm:t>
        <a:bodyPr/>
        <a:lstStyle/>
        <a:p>
          <a:endParaRPr lang="es-CO"/>
        </a:p>
      </dgm:t>
    </dgm:pt>
    <dgm:pt modelId="{33BBAFA1-F2D8-46E8-9698-EA0356709678}">
      <dgm:prSet phldrT="[Texto]"/>
      <dgm:spPr/>
      <dgm:t>
        <a:bodyPr/>
        <a:lstStyle/>
        <a:p>
          <a:r>
            <a:rPr lang="es-ES" dirty="0"/>
            <a:t>Producto Owner / Producto</a:t>
          </a:r>
          <a:endParaRPr lang="es-CO" dirty="0"/>
        </a:p>
      </dgm:t>
    </dgm:pt>
    <dgm:pt modelId="{579966D5-0CDD-4982-B6CA-CE62B9FF69C5}" type="parTrans" cxnId="{0D4C4C32-29E4-4072-864E-982E8730783C}">
      <dgm:prSet/>
      <dgm:spPr/>
      <dgm:t>
        <a:bodyPr/>
        <a:lstStyle/>
        <a:p>
          <a:endParaRPr lang="es-CO"/>
        </a:p>
      </dgm:t>
    </dgm:pt>
    <dgm:pt modelId="{E919C28F-7FB3-42CB-96E8-54F692A6011C}" type="sibTrans" cxnId="{0D4C4C32-29E4-4072-864E-982E8730783C}">
      <dgm:prSet/>
      <dgm:spPr/>
      <dgm:t>
        <a:bodyPr/>
        <a:lstStyle/>
        <a:p>
          <a:endParaRPr lang="es-CO"/>
        </a:p>
      </dgm:t>
    </dgm:pt>
    <dgm:pt modelId="{12589F7A-BA83-4606-9465-A2DAA2940E6A}" type="pres">
      <dgm:prSet presAssocID="{EFDDF756-DA89-4173-B89F-CFD45C3DC30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A454267-0ADC-4ED2-A6F6-470E3D577247}" type="pres">
      <dgm:prSet presAssocID="{3A0C00D8-2CEF-4C85-8AC9-A785FD6EADD2}" presName="root1" presStyleCnt="0"/>
      <dgm:spPr/>
    </dgm:pt>
    <dgm:pt modelId="{2446F4E2-0D8E-4E34-920E-5FB31C4EA5E5}" type="pres">
      <dgm:prSet presAssocID="{3A0C00D8-2CEF-4C85-8AC9-A785FD6EADD2}" presName="LevelOneTextNode" presStyleLbl="node0" presStyleIdx="0" presStyleCnt="1">
        <dgm:presLayoutVars>
          <dgm:chPref val="3"/>
        </dgm:presLayoutVars>
      </dgm:prSet>
      <dgm:spPr/>
    </dgm:pt>
    <dgm:pt modelId="{BB2E047B-EE25-4B66-BCEF-9CCCE16BC189}" type="pres">
      <dgm:prSet presAssocID="{3A0C00D8-2CEF-4C85-8AC9-A785FD6EADD2}" presName="level2hierChild" presStyleCnt="0"/>
      <dgm:spPr/>
    </dgm:pt>
    <dgm:pt modelId="{6071726F-EF87-4401-8CA7-1E7E5E889A26}" type="pres">
      <dgm:prSet presAssocID="{25F2F6A5-20A4-4EED-9275-CC89E3C2FB04}" presName="conn2-1" presStyleLbl="parChTrans1D2" presStyleIdx="0" presStyleCnt="2"/>
      <dgm:spPr/>
    </dgm:pt>
    <dgm:pt modelId="{65365FE1-D8B2-4248-96B1-AEFAB34768D8}" type="pres">
      <dgm:prSet presAssocID="{25F2F6A5-20A4-4EED-9275-CC89E3C2FB04}" presName="connTx" presStyleLbl="parChTrans1D2" presStyleIdx="0" presStyleCnt="2"/>
      <dgm:spPr/>
    </dgm:pt>
    <dgm:pt modelId="{07E5F5F1-3DBE-4273-A356-D1E9ED41B412}" type="pres">
      <dgm:prSet presAssocID="{C4F445B9-C42E-4EAB-80C9-BEBC45348101}" presName="root2" presStyleCnt="0"/>
      <dgm:spPr/>
    </dgm:pt>
    <dgm:pt modelId="{92CA716E-92D4-4F0C-81F9-E7E9E8F409F9}" type="pres">
      <dgm:prSet presAssocID="{C4F445B9-C42E-4EAB-80C9-BEBC45348101}" presName="LevelTwoTextNode" presStyleLbl="node2" presStyleIdx="0" presStyleCnt="2">
        <dgm:presLayoutVars>
          <dgm:chPref val="3"/>
        </dgm:presLayoutVars>
      </dgm:prSet>
      <dgm:spPr/>
    </dgm:pt>
    <dgm:pt modelId="{EEA85A97-FAFE-4406-AED8-1F96BF512245}" type="pres">
      <dgm:prSet presAssocID="{C4F445B9-C42E-4EAB-80C9-BEBC45348101}" presName="level3hierChild" presStyleCnt="0"/>
      <dgm:spPr/>
    </dgm:pt>
    <dgm:pt modelId="{5C54372B-3086-4397-9EE8-AEC61F4EE98A}" type="pres">
      <dgm:prSet presAssocID="{34ED487C-9679-4AA7-B0AF-570ED59151FF}" presName="conn2-1" presStyleLbl="parChTrans1D3" presStyleIdx="0" presStyleCnt="1"/>
      <dgm:spPr/>
    </dgm:pt>
    <dgm:pt modelId="{9323A8D6-229D-4FD3-B96D-AE56373FCA6F}" type="pres">
      <dgm:prSet presAssocID="{34ED487C-9679-4AA7-B0AF-570ED59151FF}" presName="connTx" presStyleLbl="parChTrans1D3" presStyleIdx="0" presStyleCnt="1"/>
      <dgm:spPr/>
    </dgm:pt>
    <dgm:pt modelId="{31463462-1A95-41D6-9BC3-10EF8BB501A1}" type="pres">
      <dgm:prSet presAssocID="{B1827BBE-2E32-4B5F-97B2-99A257D9A944}" presName="root2" presStyleCnt="0"/>
      <dgm:spPr/>
    </dgm:pt>
    <dgm:pt modelId="{6CAF7FD8-BE7E-4F95-A339-F06559BC8A50}" type="pres">
      <dgm:prSet presAssocID="{B1827BBE-2E32-4B5F-97B2-99A257D9A944}" presName="LevelTwoTextNode" presStyleLbl="node3" presStyleIdx="0" presStyleCnt="1" custLinFactNeighborX="-11114" custLinFactNeighborY="47632">
        <dgm:presLayoutVars>
          <dgm:chPref val="3"/>
        </dgm:presLayoutVars>
      </dgm:prSet>
      <dgm:spPr/>
    </dgm:pt>
    <dgm:pt modelId="{75A6FA7B-E0DD-4D38-B967-2B5563822F2C}" type="pres">
      <dgm:prSet presAssocID="{B1827BBE-2E32-4B5F-97B2-99A257D9A944}" presName="level3hierChild" presStyleCnt="0"/>
      <dgm:spPr/>
    </dgm:pt>
    <dgm:pt modelId="{8C2C82C9-D634-4A5F-8AB1-F3F1EE8A1109}" type="pres">
      <dgm:prSet presAssocID="{579966D5-0CDD-4982-B6CA-CE62B9FF69C5}" presName="conn2-1" presStyleLbl="parChTrans1D2" presStyleIdx="1" presStyleCnt="2"/>
      <dgm:spPr/>
    </dgm:pt>
    <dgm:pt modelId="{90B4364F-31A9-4D4D-A4BD-BD2B3BF9E929}" type="pres">
      <dgm:prSet presAssocID="{579966D5-0CDD-4982-B6CA-CE62B9FF69C5}" presName="connTx" presStyleLbl="parChTrans1D2" presStyleIdx="1" presStyleCnt="2"/>
      <dgm:spPr/>
    </dgm:pt>
    <dgm:pt modelId="{CB957B9B-48C8-4727-88B9-38993E01BDBA}" type="pres">
      <dgm:prSet presAssocID="{33BBAFA1-F2D8-46E8-9698-EA0356709678}" presName="root2" presStyleCnt="0"/>
      <dgm:spPr/>
    </dgm:pt>
    <dgm:pt modelId="{09DCADC5-0B43-4ECA-8F3B-F42DDEC74D5B}" type="pres">
      <dgm:prSet presAssocID="{33BBAFA1-F2D8-46E8-9698-EA0356709678}" presName="LevelTwoTextNode" presStyleLbl="node2" presStyleIdx="1" presStyleCnt="2">
        <dgm:presLayoutVars>
          <dgm:chPref val="3"/>
        </dgm:presLayoutVars>
      </dgm:prSet>
      <dgm:spPr/>
    </dgm:pt>
    <dgm:pt modelId="{A6D4B27E-5D60-4AA4-90B4-B7AD28526376}" type="pres">
      <dgm:prSet presAssocID="{33BBAFA1-F2D8-46E8-9698-EA0356709678}" presName="level3hierChild" presStyleCnt="0"/>
      <dgm:spPr/>
    </dgm:pt>
  </dgm:ptLst>
  <dgm:cxnLst>
    <dgm:cxn modelId="{ABF07D04-FE0F-4F5D-A4E1-8BEB73EE1613}" srcId="{3A0C00D8-2CEF-4C85-8AC9-A785FD6EADD2}" destId="{C4F445B9-C42E-4EAB-80C9-BEBC45348101}" srcOrd="0" destOrd="0" parTransId="{25F2F6A5-20A4-4EED-9275-CC89E3C2FB04}" sibTransId="{F3C8092C-77F1-4F10-8595-15CC74A45981}"/>
    <dgm:cxn modelId="{8A3C4815-EFE0-4285-83AD-5A6A9FF7DF42}" srcId="{EFDDF756-DA89-4173-B89F-CFD45C3DC300}" destId="{3A0C00D8-2CEF-4C85-8AC9-A785FD6EADD2}" srcOrd="0" destOrd="0" parTransId="{349687E2-5866-4267-9FF3-3A48F5D1F669}" sibTransId="{03F3749B-C6D8-4205-99A3-F8756AB2130D}"/>
    <dgm:cxn modelId="{3CAF3E29-2757-41F1-9263-48D8CD546620}" type="presOf" srcId="{579966D5-0CDD-4982-B6CA-CE62B9FF69C5}" destId="{90B4364F-31A9-4D4D-A4BD-BD2B3BF9E929}" srcOrd="1" destOrd="0" presId="urn:microsoft.com/office/officeart/2005/8/layout/hierarchy2"/>
    <dgm:cxn modelId="{0D4C4C32-29E4-4072-864E-982E8730783C}" srcId="{3A0C00D8-2CEF-4C85-8AC9-A785FD6EADD2}" destId="{33BBAFA1-F2D8-46E8-9698-EA0356709678}" srcOrd="1" destOrd="0" parTransId="{579966D5-0CDD-4982-B6CA-CE62B9FF69C5}" sibTransId="{E919C28F-7FB3-42CB-96E8-54F692A6011C}"/>
    <dgm:cxn modelId="{A7094141-FC7E-48B2-A8D9-706DA1BDAE66}" type="presOf" srcId="{33BBAFA1-F2D8-46E8-9698-EA0356709678}" destId="{09DCADC5-0B43-4ECA-8F3B-F42DDEC74D5B}" srcOrd="0" destOrd="0" presId="urn:microsoft.com/office/officeart/2005/8/layout/hierarchy2"/>
    <dgm:cxn modelId="{644F6161-64A1-4D4B-89D4-E964241CCECA}" type="presOf" srcId="{C4F445B9-C42E-4EAB-80C9-BEBC45348101}" destId="{92CA716E-92D4-4F0C-81F9-E7E9E8F409F9}" srcOrd="0" destOrd="0" presId="urn:microsoft.com/office/officeart/2005/8/layout/hierarchy2"/>
    <dgm:cxn modelId="{B0D87267-7506-49BD-A7DF-828DF0E1B8C8}" type="presOf" srcId="{25F2F6A5-20A4-4EED-9275-CC89E3C2FB04}" destId="{65365FE1-D8B2-4248-96B1-AEFAB34768D8}" srcOrd="1" destOrd="0" presId="urn:microsoft.com/office/officeart/2005/8/layout/hierarchy2"/>
    <dgm:cxn modelId="{B3430248-519C-4195-ABC3-7A9083D42ED5}" type="presOf" srcId="{34ED487C-9679-4AA7-B0AF-570ED59151FF}" destId="{5C54372B-3086-4397-9EE8-AEC61F4EE98A}" srcOrd="0" destOrd="0" presId="urn:microsoft.com/office/officeart/2005/8/layout/hierarchy2"/>
    <dgm:cxn modelId="{54012379-CEFA-4425-9764-7A50FDE27044}" type="presOf" srcId="{579966D5-0CDD-4982-B6CA-CE62B9FF69C5}" destId="{8C2C82C9-D634-4A5F-8AB1-F3F1EE8A1109}" srcOrd="0" destOrd="0" presId="urn:microsoft.com/office/officeart/2005/8/layout/hierarchy2"/>
    <dgm:cxn modelId="{2943347C-EDAC-414B-82C5-ECC86E306A08}" srcId="{C4F445B9-C42E-4EAB-80C9-BEBC45348101}" destId="{B1827BBE-2E32-4B5F-97B2-99A257D9A944}" srcOrd="0" destOrd="0" parTransId="{34ED487C-9679-4AA7-B0AF-570ED59151FF}" sibTransId="{F1698254-475E-410E-AD30-ACBBC5566E5E}"/>
    <dgm:cxn modelId="{722AAD83-D729-48BA-807E-484F4B503510}" type="presOf" srcId="{34ED487C-9679-4AA7-B0AF-570ED59151FF}" destId="{9323A8D6-229D-4FD3-B96D-AE56373FCA6F}" srcOrd="1" destOrd="0" presId="urn:microsoft.com/office/officeart/2005/8/layout/hierarchy2"/>
    <dgm:cxn modelId="{93C588C1-DC61-4B14-A14F-3DBD7375C2CB}" type="presOf" srcId="{3A0C00D8-2CEF-4C85-8AC9-A785FD6EADD2}" destId="{2446F4E2-0D8E-4E34-920E-5FB31C4EA5E5}" srcOrd="0" destOrd="0" presId="urn:microsoft.com/office/officeart/2005/8/layout/hierarchy2"/>
    <dgm:cxn modelId="{A06775D1-86AC-4BBC-9033-1486D9925677}" type="presOf" srcId="{25F2F6A5-20A4-4EED-9275-CC89E3C2FB04}" destId="{6071726F-EF87-4401-8CA7-1E7E5E889A26}" srcOrd="0" destOrd="0" presId="urn:microsoft.com/office/officeart/2005/8/layout/hierarchy2"/>
    <dgm:cxn modelId="{4E66FFDD-51E3-4DDE-8502-7A6FEB37A6D2}" type="presOf" srcId="{EFDDF756-DA89-4173-B89F-CFD45C3DC300}" destId="{12589F7A-BA83-4606-9465-A2DAA2940E6A}" srcOrd="0" destOrd="0" presId="urn:microsoft.com/office/officeart/2005/8/layout/hierarchy2"/>
    <dgm:cxn modelId="{C37412EA-6783-4B25-98EF-D803A5F0E3C4}" type="presOf" srcId="{B1827BBE-2E32-4B5F-97B2-99A257D9A944}" destId="{6CAF7FD8-BE7E-4F95-A339-F06559BC8A50}" srcOrd="0" destOrd="0" presId="urn:microsoft.com/office/officeart/2005/8/layout/hierarchy2"/>
    <dgm:cxn modelId="{7B3694DC-6D7F-4472-B9A2-21047036DD94}" type="presParOf" srcId="{12589F7A-BA83-4606-9465-A2DAA2940E6A}" destId="{BA454267-0ADC-4ED2-A6F6-470E3D577247}" srcOrd="0" destOrd="0" presId="urn:microsoft.com/office/officeart/2005/8/layout/hierarchy2"/>
    <dgm:cxn modelId="{3A356317-9237-46C4-84C7-60981DAB6359}" type="presParOf" srcId="{BA454267-0ADC-4ED2-A6F6-470E3D577247}" destId="{2446F4E2-0D8E-4E34-920E-5FB31C4EA5E5}" srcOrd="0" destOrd="0" presId="urn:microsoft.com/office/officeart/2005/8/layout/hierarchy2"/>
    <dgm:cxn modelId="{C070118F-F968-48B5-B7FD-1D55574162CB}" type="presParOf" srcId="{BA454267-0ADC-4ED2-A6F6-470E3D577247}" destId="{BB2E047B-EE25-4B66-BCEF-9CCCE16BC189}" srcOrd="1" destOrd="0" presId="urn:microsoft.com/office/officeart/2005/8/layout/hierarchy2"/>
    <dgm:cxn modelId="{4393CFF7-FE7B-4F62-B672-8248B71864A3}" type="presParOf" srcId="{BB2E047B-EE25-4B66-BCEF-9CCCE16BC189}" destId="{6071726F-EF87-4401-8CA7-1E7E5E889A26}" srcOrd="0" destOrd="0" presId="urn:microsoft.com/office/officeart/2005/8/layout/hierarchy2"/>
    <dgm:cxn modelId="{EE72B4FE-0A65-49F9-8B46-414BEC0766D8}" type="presParOf" srcId="{6071726F-EF87-4401-8CA7-1E7E5E889A26}" destId="{65365FE1-D8B2-4248-96B1-AEFAB34768D8}" srcOrd="0" destOrd="0" presId="urn:microsoft.com/office/officeart/2005/8/layout/hierarchy2"/>
    <dgm:cxn modelId="{CB205778-1B91-41CF-9188-98F33D7DD033}" type="presParOf" srcId="{BB2E047B-EE25-4B66-BCEF-9CCCE16BC189}" destId="{07E5F5F1-3DBE-4273-A356-D1E9ED41B412}" srcOrd="1" destOrd="0" presId="urn:microsoft.com/office/officeart/2005/8/layout/hierarchy2"/>
    <dgm:cxn modelId="{A43BE52F-7D09-4E15-B1D0-3CDB5B3EB7C0}" type="presParOf" srcId="{07E5F5F1-3DBE-4273-A356-D1E9ED41B412}" destId="{92CA716E-92D4-4F0C-81F9-E7E9E8F409F9}" srcOrd="0" destOrd="0" presId="urn:microsoft.com/office/officeart/2005/8/layout/hierarchy2"/>
    <dgm:cxn modelId="{5D48344F-AA1B-4588-91EF-D909D53684D3}" type="presParOf" srcId="{07E5F5F1-3DBE-4273-A356-D1E9ED41B412}" destId="{EEA85A97-FAFE-4406-AED8-1F96BF512245}" srcOrd="1" destOrd="0" presId="urn:microsoft.com/office/officeart/2005/8/layout/hierarchy2"/>
    <dgm:cxn modelId="{BB4A3845-1030-4B90-955A-4A865BDDF659}" type="presParOf" srcId="{EEA85A97-FAFE-4406-AED8-1F96BF512245}" destId="{5C54372B-3086-4397-9EE8-AEC61F4EE98A}" srcOrd="0" destOrd="0" presId="urn:microsoft.com/office/officeart/2005/8/layout/hierarchy2"/>
    <dgm:cxn modelId="{A34216E0-5077-4915-929A-F640D79910F1}" type="presParOf" srcId="{5C54372B-3086-4397-9EE8-AEC61F4EE98A}" destId="{9323A8D6-229D-4FD3-B96D-AE56373FCA6F}" srcOrd="0" destOrd="0" presId="urn:microsoft.com/office/officeart/2005/8/layout/hierarchy2"/>
    <dgm:cxn modelId="{528A8ADA-9120-4C8E-99B5-7A78833D6157}" type="presParOf" srcId="{EEA85A97-FAFE-4406-AED8-1F96BF512245}" destId="{31463462-1A95-41D6-9BC3-10EF8BB501A1}" srcOrd="1" destOrd="0" presId="urn:microsoft.com/office/officeart/2005/8/layout/hierarchy2"/>
    <dgm:cxn modelId="{43EAF784-E169-4E45-80CE-D5CBABE0DAFA}" type="presParOf" srcId="{31463462-1A95-41D6-9BC3-10EF8BB501A1}" destId="{6CAF7FD8-BE7E-4F95-A339-F06559BC8A50}" srcOrd="0" destOrd="0" presId="urn:microsoft.com/office/officeart/2005/8/layout/hierarchy2"/>
    <dgm:cxn modelId="{C8A1FAB3-6759-4CE0-BE96-56FB0EF12F4E}" type="presParOf" srcId="{31463462-1A95-41D6-9BC3-10EF8BB501A1}" destId="{75A6FA7B-E0DD-4D38-B967-2B5563822F2C}" srcOrd="1" destOrd="0" presId="urn:microsoft.com/office/officeart/2005/8/layout/hierarchy2"/>
    <dgm:cxn modelId="{75F0B0A7-96C8-445A-A739-E22EECE0690A}" type="presParOf" srcId="{BB2E047B-EE25-4B66-BCEF-9CCCE16BC189}" destId="{8C2C82C9-D634-4A5F-8AB1-F3F1EE8A1109}" srcOrd="2" destOrd="0" presId="urn:microsoft.com/office/officeart/2005/8/layout/hierarchy2"/>
    <dgm:cxn modelId="{C74B63DF-2C4B-427B-9827-A7DB70007927}" type="presParOf" srcId="{8C2C82C9-D634-4A5F-8AB1-F3F1EE8A1109}" destId="{90B4364F-31A9-4D4D-A4BD-BD2B3BF9E929}" srcOrd="0" destOrd="0" presId="urn:microsoft.com/office/officeart/2005/8/layout/hierarchy2"/>
    <dgm:cxn modelId="{0BB30C2E-EBD9-470D-8FEE-F2DD651CA4A8}" type="presParOf" srcId="{BB2E047B-EE25-4B66-BCEF-9CCCE16BC189}" destId="{CB957B9B-48C8-4727-88B9-38993E01BDBA}" srcOrd="3" destOrd="0" presId="urn:microsoft.com/office/officeart/2005/8/layout/hierarchy2"/>
    <dgm:cxn modelId="{B57F5526-2FF7-459A-B858-0BB047E711BB}" type="presParOf" srcId="{CB957B9B-48C8-4727-88B9-38993E01BDBA}" destId="{09DCADC5-0B43-4ECA-8F3B-F42DDEC74D5B}" srcOrd="0" destOrd="0" presId="urn:microsoft.com/office/officeart/2005/8/layout/hierarchy2"/>
    <dgm:cxn modelId="{4148652D-BCEF-492B-8AB8-55E169A14C14}" type="presParOf" srcId="{CB957B9B-48C8-4727-88B9-38993E01BDBA}" destId="{A6D4B27E-5D60-4AA4-90B4-B7AD2852637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6F4E2-0D8E-4E34-920E-5FB31C4EA5E5}">
      <dsp:nvSpPr>
        <dsp:cNvPr id="0" name=""/>
        <dsp:cNvSpPr/>
      </dsp:nvSpPr>
      <dsp:spPr>
        <a:xfrm>
          <a:off x="1470" y="1370777"/>
          <a:ext cx="1191130" cy="595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PMO</a:t>
          </a:r>
          <a:endParaRPr lang="es-CO" sz="1300" kern="1200" dirty="0"/>
        </a:p>
      </dsp:txBody>
      <dsp:txXfrm>
        <a:off x="18914" y="1388221"/>
        <a:ext cx="1156242" cy="560677"/>
      </dsp:txXfrm>
    </dsp:sp>
    <dsp:sp modelId="{6071726F-EF87-4401-8CA7-1E7E5E889A26}">
      <dsp:nvSpPr>
        <dsp:cNvPr id="0" name=""/>
        <dsp:cNvSpPr/>
      </dsp:nvSpPr>
      <dsp:spPr>
        <a:xfrm rot="19457599">
          <a:off x="1137450" y="1481273"/>
          <a:ext cx="58675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86752" y="160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1416157" y="1482666"/>
        <a:ext cx="29337" cy="29337"/>
      </dsp:txXfrm>
    </dsp:sp>
    <dsp:sp modelId="{92CA716E-92D4-4F0C-81F9-E7E9E8F409F9}">
      <dsp:nvSpPr>
        <dsp:cNvPr id="0" name=""/>
        <dsp:cNvSpPr/>
      </dsp:nvSpPr>
      <dsp:spPr>
        <a:xfrm>
          <a:off x="1669052" y="1028327"/>
          <a:ext cx="1191130" cy="595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Scrum Master/PM</a:t>
          </a:r>
          <a:endParaRPr lang="es-CO" sz="1300" kern="1200" dirty="0"/>
        </a:p>
      </dsp:txBody>
      <dsp:txXfrm>
        <a:off x="1686496" y="1045771"/>
        <a:ext cx="1156242" cy="560677"/>
      </dsp:txXfrm>
    </dsp:sp>
    <dsp:sp modelId="{5C54372B-3086-4397-9EE8-AEC61F4EE98A}">
      <dsp:nvSpPr>
        <dsp:cNvPr id="0" name=""/>
        <dsp:cNvSpPr/>
      </dsp:nvSpPr>
      <dsp:spPr>
        <a:xfrm rot="2370299">
          <a:off x="2809249" y="1451887"/>
          <a:ext cx="445935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445935" y="16062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3021069" y="1456801"/>
        <a:ext cx="22296" cy="22296"/>
      </dsp:txXfrm>
    </dsp:sp>
    <dsp:sp modelId="{6CAF7FD8-BE7E-4F95-A339-F06559BC8A50}">
      <dsp:nvSpPr>
        <dsp:cNvPr id="0" name=""/>
        <dsp:cNvSpPr/>
      </dsp:nvSpPr>
      <dsp:spPr>
        <a:xfrm>
          <a:off x="3204252" y="1312007"/>
          <a:ext cx="1191130" cy="595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Líder técnico</a:t>
          </a:r>
          <a:endParaRPr lang="es-CO" sz="1300" kern="1200" dirty="0"/>
        </a:p>
      </dsp:txBody>
      <dsp:txXfrm>
        <a:off x="3221696" y="1329451"/>
        <a:ext cx="1156242" cy="560677"/>
      </dsp:txXfrm>
    </dsp:sp>
    <dsp:sp modelId="{8C2C82C9-D634-4A5F-8AB1-F3F1EE8A1109}">
      <dsp:nvSpPr>
        <dsp:cNvPr id="0" name=""/>
        <dsp:cNvSpPr/>
      </dsp:nvSpPr>
      <dsp:spPr>
        <a:xfrm rot="2142401">
          <a:off x="1137450" y="1823722"/>
          <a:ext cx="58675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86752" y="1606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1416157" y="1825116"/>
        <a:ext cx="29337" cy="29337"/>
      </dsp:txXfrm>
    </dsp:sp>
    <dsp:sp modelId="{09DCADC5-0B43-4ECA-8F3B-F42DDEC74D5B}">
      <dsp:nvSpPr>
        <dsp:cNvPr id="0" name=""/>
        <dsp:cNvSpPr/>
      </dsp:nvSpPr>
      <dsp:spPr>
        <a:xfrm>
          <a:off x="1669052" y="1713227"/>
          <a:ext cx="1191130" cy="5955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Producto Owner / Producto</a:t>
          </a:r>
          <a:endParaRPr lang="es-CO" sz="1300" kern="1200" dirty="0"/>
        </a:p>
      </dsp:txBody>
      <dsp:txXfrm>
        <a:off x="1686496" y="1730671"/>
        <a:ext cx="1156242" cy="560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0.04491</cdr:x>
      <cdr:y>0.06225</cdr:y>
    </cdr:from>
    <cdr:to>
      <cdr:x>0.26816</cdr:x>
      <cdr:y>0.14056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8521F1E4-CF01-4F15-A2AE-0B53664D4024}"/>
            </a:ext>
          </a:extLst>
        </cdr:cNvPr>
        <cdr:cNvSpPr txBox="1"/>
      </cdr:nvSpPr>
      <cdr:spPr>
        <a:xfrm xmlns:a="http://schemas.openxmlformats.org/drawingml/2006/main">
          <a:off x="323849" y="295275"/>
          <a:ext cx="1609725" cy="3714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s-CO" sz="1600" b="1"/>
            <a:t>Nombre Equipo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252D-A9F2-614E-90F3-9B027A8483D7}" type="datetimeFigureOut">
              <a:rPr lang="es-ES" smtClean="0"/>
              <a:t>05/10/2018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5608A-26DE-184C-BCB4-B3831265604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29227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038B2-8BFF-4B4C-A5BD-20FD49D8A998}" type="datetimeFigureOut">
              <a:rPr lang="en-US" smtClean="0"/>
              <a:t>10/5/2018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EB823-41C0-9D4C-916A-C8BFE20D5F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800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83870-4A92-4013-90C8-E68D8A73ED13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0381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83870-4A92-4013-90C8-E68D8A73ED1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2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D1B17-17A2-470A-B8B7-8F90F9480CE2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5994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D1B17-17A2-470A-B8B7-8F90F9480CE2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275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D1B17-17A2-470A-B8B7-8F90F9480CE2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265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6" y="-137548"/>
            <a:ext cx="3528860" cy="1106445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94" y="2041123"/>
            <a:ext cx="3996826" cy="12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1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9344" y="2975956"/>
            <a:ext cx="3333506" cy="769441"/>
          </a:xfrm>
        </p:spPr>
        <p:txBody>
          <a:bodyPr anchor="t">
            <a:normAutofit/>
          </a:bodyPr>
          <a:lstStyle>
            <a:lvl1pPr algn="l">
              <a:defRPr sz="2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9344" y="3745397"/>
            <a:ext cx="3333506" cy="30777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2881" y="-3279"/>
            <a:ext cx="5262102" cy="4526120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7" y="389175"/>
            <a:ext cx="1703778" cy="55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82" y="1542408"/>
            <a:ext cx="7886700" cy="4621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2" y="2718405"/>
            <a:ext cx="1339937" cy="17061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575756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96595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3979"/>
            <a:ext cx="4823306" cy="1512308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170575" y="2719747"/>
            <a:ext cx="1341942" cy="1704769"/>
          </a:xfrm>
        </p:spPr>
        <p:txBody>
          <a:bodyPr>
            <a:normAutofit/>
          </a:bodyPr>
          <a:lstStyle>
            <a:lvl1pPr>
              <a:defRPr sz="12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3931635" y="2733801"/>
            <a:ext cx="1339850" cy="169071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654728" y="2733801"/>
            <a:ext cx="1339850" cy="169071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7390515" y="2718405"/>
            <a:ext cx="1339937" cy="166045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421532" y="2181268"/>
            <a:ext cx="1339851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170576" y="2181268"/>
            <a:ext cx="1341942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3931550" y="2181268"/>
            <a:ext cx="1339937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5654731" y="2181268"/>
            <a:ext cx="1339849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7390514" y="2175685"/>
            <a:ext cx="1339937" cy="46703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5/10/2018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-129794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74" y="1254819"/>
            <a:ext cx="7886700" cy="420748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70849"/>
            <a:ext cx="3886200" cy="2085226"/>
          </a:xfrm>
        </p:spPr>
        <p:txBody>
          <a:bodyPr/>
          <a:lstStyle>
            <a:lvl1pPr marL="342892" indent="-342892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628634" indent="-258757">
              <a:buFont typeface="+mj-lt"/>
              <a:buAutoNum type="arabicPeriod"/>
              <a:tabLst/>
              <a:defRPr sz="1100" b="1">
                <a:solidFill>
                  <a:srgbClr val="575756"/>
                </a:solidFill>
              </a:defRPr>
            </a:lvl2pPr>
            <a:lvl3pPr marL="809605" indent="-169859">
              <a:tabLst/>
              <a:defRPr sz="105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70849"/>
            <a:ext cx="3886200" cy="2085226"/>
          </a:xfrm>
        </p:spPr>
        <p:txBody>
          <a:bodyPr/>
          <a:lstStyle>
            <a:lvl1pPr marL="342892" indent="-342892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579424" indent="-220658">
              <a:buFont typeface="+mj-lt"/>
              <a:buAutoNum type="arabicPeriod"/>
              <a:tabLst/>
              <a:defRPr sz="1100" b="1"/>
            </a:lvl2pPr>
            <a:lvl3pPr marL="758806" indent="-179384">
              <a:tabLst/>
              <a:defRPr sz="105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536374" y="1776464"/>
            <a:ext cx="78867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66" y="2134599"/>
            <a:ext cx="7886700" cy="420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3319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5/10/2018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6299" y="4644426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4426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329168" y="1687081"/>
            <a:ext cx="1339937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621" y="2405715"/>
            <a:ext cx="4201171" cy="834890"/>
          </a:xfrm>
        </p:spPr>
        <p:txBody>
          <a:bodyPr>
            <a:normAutofit/>
          </a:bodyPr>
          <a:lstStyle>
            <a:lvl1pPr marL="457189" indent="-457189">
              <a:buFont typeface="+mj-lt"/>
              <a:buAutoNum type="arabicPeriod"/>
              <a:defRPr sz="2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94" y="-276106"/>
            <a:ext cx="4533213" cy="1421351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5/10/2018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536374" y="3299003"/>
            <a:ext cx="4472416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7" y="389175"/>
            <a:ext cx="1703778" cy="55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27" y="638481"/>
            <a:ext cx="3868340" cy="34915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827" y="987635"/>
            <a:ext cx="3868340" cy="309934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rgbClr val="26478D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5/10/2018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18829" y="1818516"/>
            <a:ext cx="3391321" cy="2431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386821" y="-5863"/>
            <a:ext cx="4773774" cy="425631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20" y="484218"/>
            <a:ext cx="7886700" cy="420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20" y="1183959"/>
            <a:ext cx="3415752" cy="31971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5/10/2018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016114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545076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1"/>
            <a:ext cx="545076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5/10/2018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5/10/2018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016114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5/10/2018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5/10/2018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332183" y="1573179"/>
            <a:ext cx="415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56" y="3796886"/>
            <a:ext cx="2278301" cy="735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26319"/>
            <a:ext cx="8685213" cy="3843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70"/>
            <a:ext cx="7815262" cy="738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2184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1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93621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28601" y="102632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228601" y="304637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20"/>
            <a:ext cx="4133849" cy="3838575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667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1" y="169069"/>
            <a:ext cx="7815262" cy="74071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4819652" y="102632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4819652" y="3051133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569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1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724401" y="1035844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724401" y="2365157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4724401" y="3694471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0608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228601" y="1035844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228601" y="2365157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228601" y="3694471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20"/>
            <a:ext cx="4133849" cy="3838575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746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228601" y="1035844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228601" y="3051572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579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228601" y="1035844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495854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228601" y="3051572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41271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228600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695825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73621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6334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8560831" y="4954191"/>
            <a:ext cx="352982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685800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685800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765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0854-35CD-41B0-9834-F977774FE2AB}" type="datetimeFigureOut">
              <a:rPr lang="es-CO" smtClean="0"/>
              <a:t>5/10/2018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558DE-5450-4EA8-9203-74C3985621B3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6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03" y="4331094"/>
            <a:ext cx="1434728" cy="575326"/>
          </a:xfrm>
          <a:prstGeom prst="rect">
            <a:avLst/>
          </a:prstGeom>
        </p:spPr>
      </p:pic>
      <p:pic>
        <p:nvPicPr>
          <p:cNvPr id="7" name="Imagen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0" t="44715"/>
          <a:stretch/>
        </p:blipFill>
        <p:spPr>
          <a:xfrm>
            <a:off x="0" y="0"/>
            <a:ext cx="4644008" cy="9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32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0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08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2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20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1" r:id="rId2"/>
    <p:sldLayoutId id="2147483677" r:id="rId3"/>
    <p:sldLayoutId id="2147483678" r:id="rId4"/>
    <p:sldLayoutId id="2147483679" r:id="rId5"/>
    <p:sldLayoutId id="2147483672" r:id="rId6"/>
    <p:sldLayoutId id="2147483680" r:id="rId7"/>
    <p:sldLayoutId id="2147483681" r:id="rId8"/>
    <p:sldLayoutId id="2147483682" r:id="rId9"/>
    <p:sldLayoutId id="2147483673" r:id="rId10"/>
    <p:sldLayoutId id="2147483683" r:id="rId11"/>
    <p:sldLayoutId id="2147483684" r:id="rId12"/>
    <p:sldLayoutId id="2147483685" r:id="rId13"/>
    <p:sldLayoutId id="2147483674" r:id="rId14"/>
    <p:sldLayoutId id="2147483663" r:id="rId15"/>
    <p:sldLayoutId id="2147483664" r:id="rId16"/>
    <p:sldLayoutId id="2147483666" r:id="rId17"/>
    <p:sldLayoutId id="2147483675" r:id="rId18"/>
    <p:sldLayoutId id="2147483665" r:id="rId19"/>
    <p:sldLayoutId id="2147483662" r:id="rId20"/>
    <p:sldLayoutId id="2147483668" r:id="rId21"/>
    <p:sldLayoutId id="2147483669" r:id="rId22"/>
    <p:sldLayoutId id="2147483667" r:id="rId23"/>
    <p:sldLayoutId id="2147483676" r:id="rId24"/>
    <p:sldLayoutId id="2147483671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</p:sldLayoutIdLst>
  <p:hf hdr="0" ft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400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7938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tabLst/>
        <a:defRPr sz="12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182558" indent="-16509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2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355591" indent="-173034" algn="l" defTabSz="685783" rtl="0" eaLnBrk="1" latinLnBrk="0" hangingPunct="1">
        <a:lnSpc>
          <a:spcPct val="90000"/>
        </a:lnSpc>
        <a:spcBef>
          <a:spcPts val="375"/>
        </a:spcBef>
        <a:buFont typeface=".AppleSystemUIFont" charset="-120"/>
        <a:buChar char="-"/>
        <a:tabLst/>
        <a:defRPr sz="105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538150" indent="-16509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05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emf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http://experian-spanishlatinamerica.newsweaver.com/files/1/74436/207266/6007283/b9ca9da2aa6276e8c523f3e5/exc_cultura_digital_mailing_invitacion_2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emf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cid:d6896b10-d0c1-4632-9651-20f2a4da5dcc" TargetMode="External"/><Relationship Id="rId13" Type="http://schemas.openxmlformats.org/officeDocument/2006/relationships/image" Target="../media/image20.jpeg"/><Relationship Id="rId18" Type="http://schemas.openxmlformats.org/officeDocument/2006/relationships/image" Target="../media/image13.emf"/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12" Type="http://schemas.openxmlformats.org/officeDocument/2006/relationships/image" Target="cid:849d6eb0-14e6-4bc7-a8d6-9f3e9b26f8cd" TargetMode="External"/><Relationship Id="rId17" Type="http://schemas.openxmlformats.org/officeDocument/2006/relationships/image" Target="cid:dfad6d5d-f46f-451b-9a12-03893e56d530" TargetMode="External"/><Relationship Id="rId2" Type="http://schemas.openxmlformats.org/officeDocument/2006/relationships/image" Target="../media/image14.jpg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3.xml"/><Relationship Id="rId6" Type="http://schemas.openxmlformats.org/officeDocument/2006/relationships/image" Target="cid:70197607-70ae-4425-b5d1-0ad5b4c2bcb4" TargetMode="External"/><Relationship Id="rId11" Type="http://schemas.openxmlformats.org/officeDocument/2006/relationships/image" Target="../media/image19.jpeg"/><Relationship Id="rId5" Type="http://schemas.openxmlformats.org/officeDocument/2006/relationships/image" Target="../media/image16.jpeg"/><Relationship Id="rId15" Type="http://schemas.openxmlformats.org/officeDocument/2006/relationships/image" Target="../media/image21.jpg"/><Relationship Id="rId10" Type="http://schemas.openxmlformats.org/officeDocument/2006/relationships/image" Target="cid:4217452a-e49f-4a76-a132-9f8ece5df761" TargetMode="External"/><Relationship Id="rId4" Type="http://schemas.openxmlformats.org/officeDocument/2006/relationships/image" Target="cid:9c95ba37-a4fe-4fd4-afb7-52d99e520423" TargetMode="External"/><Relationship Id="rId9" Type="http://schemas.openxmlformats.org/officeDocument/2006/relationships/image" Target="../media/image18.jpeg"/><Relationship Id="rId14" Type="http://schemas.openxmlformats.org/officeDocument/2006/relationships/image" Target="cid:3798d5c2-94e0-49ed-a6dc-72d38e588e9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cid:551f0ba0-bc9f-4eff-ae62-424204963903" TargetMode="External"/><Relationship Id="rId18" Type="http://schemas.openxmlformats.org/officeDocument/2006/relationships/image" Target="../media/image33.jpeg"/><Relationship Id="rId26" Type="http://schemas.openxmlformats.org/officeDocument/2006/relationships/image" Target="../media/image39.jpg"/><Relationship Id="rId3" Type="http://schemas.openxmlformats.org/officeDocument/2006/relationships/image" Target="../media/image24.jpg"/><Relationship Id="rId21" Type="http://schemas.openxmlformats.org/officeDocument/2006/relationships/image" Target="cid:db259732-fdda-49f0-9ea2-42382073debf" TargetMode="External"/><Relationship Id="rId7" Type="http://schemas.openxmlformats.org/officeDocument/2006/relationships/image" Target="cid:c8463f71-d5eb-4776-bfc3-5978175f88ae" TargetMode="External"/><Relationship Id="rId12" Type="http://schemas.openxmlformats.org/officeDocument/2006/relationships/image" Target="../media/image30.jpeg"/><Relationship Id="rId17" Type="http://schemas.openxmlformats.org/officeDocument/2006/relationships/image" Target="cid:068effe4-41fd-469b-bb95-066c1937633c" TargetMode="External"/><Relationship Id="rId25" Type="http://schemas.openxmlformats.org/officeDocument/2006/relationships/image" Target="../media/image38.jpg"/><Relationship Id="rId2" Type="http://schemas.openxmlformats.org/officeDocument/2006/relationships/image" Target="../media/image23.jpg"/><Relationship Id="rId16" Type="http://schemas.openxmlformats.org/officeDocument/2006/relationships/image" Target="../media/image32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jpeg"/><Relationship Id="rId11" Type="http://schemas.openxmlformats.org/officeDocument/2006/relationships/image" Target="cid:c1b94ce4-a7c3-4948-8bb5-3d9ad1744b91" TargetMode="External"/><Relationship Id="rId24" Type="http://schemas.openxmlformats.org/officeDocument/2006/relationships/image" Target="../media/image37.jpg"/><Relationship Id="rId5" Type="http://schemas.openxmlformats.org/officeDocument/2006/relationships/image" Target="../media/image26.jpg"/><Relationship Id="rId15" Type="http://schemas.openxmlformats.org/officeDocument/2006/relationships/image" Target="cid:6a611d84-28f5-48c5-bb21-3101cd94cc4a" TargetMode="External"/><Relationship Id="rId23" Type="http://schemas.openxmlformats.org/officeDocument/2006/relationships/image" Target="../media/image36.jpg"/><Relationship Id="rId28" Type="http://schemas.openxmlformats.org/officeDocument/2006/relationships/image" Target="../media/image13.emf"/><Relationship Id="rId10" Type="http://schemas.openxmlformats.org/officeDocument/2006/relationships/image" Target="../media/image29.jpeg"/><Relationship Id="rId19" Type="http://schemas.openxmlformats.org/officeDocument/2006/relationships/image" Target="cid:e8ede0fd-f17b-4623-8a40-6d1100d10301" TargetMode="External"/><Relationship Id="rId4" Type="http://schemas.openxmlformats.org/officeDocument/2006/relationships/image" Target="../media/image25.jpg"/><Relationship Id="rId9" Type="http://schemas.openxmlformats.org/officeDocument/2006/relationships/image" Target="cid:eb1263a3-94b6-4ae1-82ee-a4431c7bf8e7" TargetMode="External"/><Relationship Id="rId14" Type="http://schemas.openxmlformats.org/officeDocument/2006/relationships/image" Target="../media/image31.jpeg"/><Relationship Id="rId22" Type="http://schemas.openxmlformats.org/officeDocument/2006/relationships/image" Target="../media/image35.jpg"/><Relationship Id="rId27" Type="http://schemas.openxmlformats.org/officeDocument/2006/relationships/image" Target="../media/image4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8990" y="1865194"/>
            <a:ext cx="4928076" cy="83099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Informe </a:t>
            </a:r>
            <a:r>
              <a:rPr lang="es-CO" sz="4000" dirty="0"/>
              <a:t>Inmersión</a:t>
            </a:r>
            <a:r>
              <a:rPr lang="en-US" sz="4000" dirty="0"/>
              <a:t> </a:t>
            </a:r>
            <a:br>
              <a:rPr lang="en-US" dirty="0"/>
            </a:br>
            <a:r>
              <a:rPr lang="en-US" dirty="0"/>
              <a:t>Proyecto Coaching </a:t>
            </a:r>
            <a:r>
              <a:rPr lang="es-CO" dirty="0"/>
              <a:t>Ágil</a:t>
            </a:r>
            <a:endParaRPr lang="es-CO" sz="2800" dirty="0"/>
          </a:p>
        </p:txBody>
      </p:sp>
      <p:pic>
        <p:nvPicPr>
          <p:cNvPr id="7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54" y="151459"/>
            <a:ext cx="4577675" cy="1396191"/>
          </a:xfrm>
          <a:prstGeom prst="rect">
            <a:avLst/>
          </a:prstGeom>
        </p:spPr>
      </p:pic>
      <p:cxnSp>
        <p:nvCxnSpPr>
          <p:cNvPr id="13" name="Conector recto 12"/>
          <p:cNvCxnSpPr>
            <a:cxnSpLocks/>
          </p:cNvCxnSpPr>
          <p:nvPr/>
        </p:nvCxnSpPr>
        <p:spPr>
          <a:xfrm>
            <a:off x="448990" y="2370423"/>
            <a:ext cx="39020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7FE73CB0-0F38-436A-93E2-79055D052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45" y="465168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3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BC40A1F-B7EE-4D51-8FE1-2158DAA14E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090" y="365998"/>
            <a:ext cx="7982390" cy="449009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2A36EE3-6545-4934-8AF0-AB6F5DA5E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61" y="4615400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01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98209DC-314F-43BF-9C59-4EC7D0F3BE68}"/>
              </a:ext>
            </a:extLst>
          </p:cNvPr>
          <p:cNvSpPr txBox="1">
            <a:spLocks/>
          </p:cNvSpPr>
          <p:nvPr/>
        </p:nvSpPr>
        <p:spPr>
          <a:xfrm>
            <a:off x="229980" y="996167"/>
            <a:ext cx="4551311" cy="38845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/>
              <a:t>Estado de los Equipos</a:t>
            </a:r>
            <a:endParaRPr lang="es-CO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308538C-6F25-4123-AF96-815CD0E21159}"/>
              </a:ext>
            </a:extLst>
          </p:cNvPr>
          <p:cNvGrpSpPr/>
          <p:nvPr/>
        </p:nvGrpSpPr>
        <p:grpSpPr>
          <a:xfrm>
            <a:off x="2456004" y="1937155"/>
            <a:ext cx="838736" cy="827910"/>
            <a:chOff x="0" y="0"/>
            <a:chExt cx="980801" cy="960001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2162C102-F6A5-495E-AD8A-946DADD1DAEE}"/>
                </a:ext>
              </a:extLst>
            </p:cNvPr>
            <p:cNvGrpSpPr/>
            <p:nvPr/>
          </p:nvGrpSpPr>
          <p:grpSpPr>
            <a:xfrm>
              <a:off x="91395" y="0"/>
              <a:ext cx="764350" cy="764724"/>
              <a:chOff x="91395" y="0"/>
              <a:chExt cx="764350" cy="764724"/>
            </a:xfrm>
          </p:grpSpPr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EA8D9CC9-47BF-430C-9BD3-72B272DC8BF1}"/>
                  </a:ext>
                </a:extLst>
              </p:cNvPr>
              <p:cNvSpPr/>
              <p:nvPr/>
            </p:nvSpPr>
            <p:spPr>
              <a:xfrm>
                <a:off x="459513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28153473-66F0-4713-9C0F-DCE955864BA9}"/>
                  </a:ext>
                </a:extLst>
              </p:cNvPr>
              <p:cNvSpPr/>
              <p:nvPr/>
            </p:nvSpPr>
            <p:spPr>
              <a:xfrm>
                <a:off x="459513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7988C0C7-DFEA-41AF-8E22-8B5ECDF3F1FB}"/>
                  </a:ext>
                </a:extLst>
              </p:cNvPr>
              <p:cNvSpPr/>
              <p:nvPr/>
            </p:nvSpPr>
            <p:spPr>
              <a:xfrm>
                <a:off x="9139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D32D030F-AE3F-4235-B3FC-86F4859BE773}"/>
                  </a:ext>
                </a:extLst>
              </p:cNvPr>
              <p:cNvSpPr/>
              <p:nvPr/>
            </p:nvSpPr>
            <p:spPr>
              <a:xfrm>
                <a:off x="82763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62289ECF-1DA8-4301-A342-FE38E656A765}"/>
                  </a:ext>
                </a:extLst>
              </p:cNvPr>
              <p:cNvSpPr/>
              <p:nvPr/>
            </p:nvSpPr>
            <p:spPr>
              <a:xfrm>
                <a:off x="523640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0288C7BE-A32A-488C-B08E-541E7E92C8B5}"/>
                  </a:ext>
                </a:extLst>
              </p:cNvPr>
              <p:cNvSpPr/>
              <p:nvPr/>
            </p:nvSpPr>
            <p:spPr>
              <a:xfrm>
                <a:off x="395794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C5DA8C47-FD56-4EDB-A933-13BFF04C18B9}"/>
                  </a:ext>
                </a:extLst>
              </p:cNvPr>
              <p:cNvSpPr/>
              <p:nvPr/>
            </p:nvSpPr>
            <p:spPr>
              <a:xfrm>
                <a:off x="97201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80D3525E-2E51-44F2-B5F2-1D7257540734}"/>
                  </a:ext>
                </a:extLst>
              </p:cNvPr>
              <p:cNvSpPr/>
              <p:nvPr/>
            </p:nvSpPr>
            <p:spPr>
              <a:xfrm>
                <a:off x="822245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" name="object 15">
                <a:extLst>
                  <a:ext uri="{FF2B5EF4-FFF2-40B4-BE49-F238E27FC236}">
                    <a16:creationId xmlns:a16="http://schemas.microsoft.com/office/drawing/2014/main" id="{596BA25E-F37B-4275-94A0-FCC02E643BA0}"/>
                  </a:ext>
                </a:extLst>
              </p:cNvPr>
              <p:cNvSpPr/>
              <p:nvPr/>
            </p:nvSpPr>
            <p:spPr>
              <a:xfrm>
                <a:off x="585423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" name="object 16">
                <a:extLst>
                  <a:ext uri="{FF2B5EF4-FFF2-40B4-BE49-F238E27FC236}">
                    <a16:creationId xmlns:a16="http://schemas.microsoft.com/office/drawing/2014/main" id="{61B79C85-C6EA-4D59-A275-D689B3898C0E}"/>
                  </a:ext>
                </a:extLst>
              </p:cNvPr>
              <p:cNvSpPr/>
              <p:nvPr/>
            </p:nvSpPr>
            <p:spPr>
              <a:xfrm>
                <a:off x="333616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" name="object 17">
                <a:extLst>
                  <a:ext uri="{FF2B5EF4-FFF2-40B4-BE49-F238E27FC236}">
                    <a16:creationId xmlns:a16="http://schemas.microsoft.com/office/drawing/2014/main" id="{A2BEE4B7-8D60-4546-9255-DD5C5383D58D}"/>
                  </a:ext>
                </a:extLst>
              </p:cNvPr>
              <p:cNvSpPr/>
              <p:nvPr/>
            </p:nvSpPr>
            <p:spPr>
              <a:xfrm>
                <a:off x="113608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" name="object 18">
                <a:extLst>
                  <a:ext uri="{FF2B5EF4-FFF2-40B4-BE49-F238E27FC236}">
                    <a16:creationId xmlns:a16="http://schemas.microsoft.com/office/drawing/2014/main" id="{108EC7F0-601A-4E03-9066-3B4EF9029C54}"/>
                  </a:ext>
                </a:extLst>
              </p:cNvPr>
              <p:cNvSpPr/>
              <p:nvPr/>
            </p:nvSpPr>
            <p:spPr>
              <a:xfrm>
                <a:off x="805436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" name="object 19">
                <a:extLst>
                  <a:ext uri="{FF2B5EF4-FFF2-40B4-BE49-F238E27FC236}">
                    <a16:creationId xmlns:a16="http://schemas.microsoft.com/office/drawing/2014/main" id="{8BDFD3D3-65BA-4AAE-A122-AF097AA26445}"/>
                  </a:ext>
                </a:extLst>
              </p:cNvPr>
              <p:cNvSpPr/>
              <p:nvPr/>
            </p:nvSpPr>
            <p:spPr>
              <a:xfrm>
                <a:off x="643676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7296283D-6FC7-49DC-8C97-6B4BA651D14A}"/>
                  </a:ext>
                </a:extLst>
              </p:cNvPr>
              <p:cNvSpPr/>
              <p:nvPr/>
            </p:nvSpPr>
            <p:spPr>
              <a:xfrm>
                <a:off x="275555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" name="object 21">
                <a:extLst>
                  <a:ext uri="{FF2B5EF4-FFF2-40B4-BE49-F238E27FC236}">
                    <a16:creationId xmlns:a16="http://schemas.microsoft.com/office/drawing/2014/main" id="{39CF2884-E8B7-4463-AF67-E44D662A4BF0}"/>
                  </a:ext>
                </a:extLst>
              </p:cNvPr>
              <p:cNvSpPr/>
              <p:nvPr/>
            </p:nvSpPr>
            <p:spPr>
              <a:xfrm>
                <a:off x="140816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A65F46CE-8C2E-4939-ACDA-988CABFD9AD9}"/>
                  </a:ext>
                </a:extLst>
              </p:cNvPr>
              <p:cNvSpPr/>
              <p:nvPr/>
            </p:nvSpPr>
            <p:spPr>
              <a:xfrm>
                <a:off x="778407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" name="object 23">
                <a:extLst>
                  <a:ext uri="{FF2B5EF4-FFF2-40B4-BE49-F238E27FC236}">
                    <a16:creationId xmlns:a16="http://schemas.microsoft.com/office/drawing/2014/main" id="{5F9F2E59-78BF-4146-A00E-2C2B43ADBF3C}"/>
                  </a:ext>
                </a:extLst>
              </p:cNvPr>
              <p:cNvSpPr/>
              <p:nvPr/>
            </p:nvSpPr>
            <p:spPr>
              <a:xfrm>
                <a:off x="696184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" name="object 24">
                <a:extLst>
                  <a:ext uri="{FF2B5EF4-FFF2-40B4-BE49-F238E27FC236}">
                    <a16:creationId xmlns:a16="http://schemas.microsoft.com/office/drawing/2014/main" id="{929EED59-182A-449C-9654-EC2D53ADE8FC}"/>
                  </a:ext>
                </a:extLst>
              </p:cNvPr>
              <p:cNvSpPr/>
              <p:nvPr/>
            </p:nvSpPr>
            <p:spPr>
              <a:xfrm>
                <a:off x="222943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" name="object 25">
                <a:extLst>
                  <a:ext uri="{FF2B5EF4-FFF2-40B4-BE49-F238E27FC236}">
                    <a16:creationId xmlns:a16="http://schemas.microsoft.com/office/drawing/2014/main" id="{77A0DED9-59C4-43F3-BDD3-66CFA46FE7B8}"/>
                  </a:ext>
                </a:extLst>
              </p:cNvPr>
              <p:cNvSpPr/>
              <p:nvPr/>
            </p:nvSpPr>
            <p:spPr>
              <a:xfrm>
                <a:off x="177569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" name="object 26">
                <a:extLst>
                  <a:ext uri="{FF2B5EF4-FFF2-40B4-BE49-F238E27FC236}">
                    <a16:creationId xmlns:a16="http://schemas.microsoft.com/office/drawing/2014/main" id="{0E64A0C0-BACD-4817-A9DE-8B965D1B618F}"/>
                  </a:ext>
                </a:extLst>
              </p:cNvPr>
              <p:cNvSpPr/>
              <p:nvPr/>
            </p:nvSpPr>
            <p:spPr>
              <a:xfrm>
                <a:off x="741556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" name="object 27">
                <a:extLst>
                  <a:ext uri="{FF2B5EF4-FFF2-40B4-BE49-F238E27FC236}">
                    <a16:creationId xmlns:a16="http://schemas.microsoft.com/office/drawing/2014/main" id="{83614B7C-5F36-4453-9A7B-92C3510CD788}"/>
                  </a:ext>
                </a:extLst>
              </p:cNvPr>
              <p:cNvSpPr/>
              <p:nvPr/>
            </p:nvSpPr>
            <p:spPr>
              <a:xfrm>
                <a:off x="741556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" name="object 28">
                <a:extLst>
                  <a:ext uri="{FF2B5EF4-FFF2-40B4-BE49-F238E27FC236}">
                    <a16:creationId xmlns:a16="http://schemas.microsoft.com/office/drawing/2014/main" id="{B5F024F1-91C8-4363-AF94-570DF630C3FA}"/>
                  </a:ext>
                </a:extLst>
              </p:cNvPr>
              <p:cNvSpPr/>
              <p:nvPr/>
            </p:nvSpPr>
            <p:spPr>
              <a:xfrm>
                <a:off x="177569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" name="object 29">
                <a:extLst>
                  <a:ext uri="{FF2B5EF4-FFF2-40B4-BE49-F238E27FC236}">
                    <a16:creationId xmlns:a16="http://schemas.microsoft.com/office/drawing/2014/main" id="{427398E4-B9ED-4D87-8531-53A984EA19EC}"/>
                  </a:ext>
                </a:extLst>
              </p:cNvPr>
              <p:cNvSpPr/>
              <p:nvPr/>
            </p:nvSpPr>
            <p:spPr>
              <a:xfrm>
                <a:off x="222943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" name="object 30">
                <a:extLst>
                  <a:ext uri="{FF2B5EF4-FFF2-40B4-BE49-F238E27FC236}">
                    <a16:creationId xmlns:a16="http://schemas.microsoft.com/office/drawing/2014/main" id="{A617149C-DCD4-4D01-8883-D5D98B4C9FC4}"/>
                  </a:ext>
                </a:extLst>
              </p:cNvPr>
              <p:cNvSpPr/>
              <p:nvPr/>
            </p:nvSpPr>
            <p:spPr>
              <a:xfrm>
                <a:off x="696184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" name="object 31">
                <a:extLst>
                  <a:ext uri="{FF2B5EF4-FFF2-40B4-BE49-F238E27FC236}">
                    <a16:creationId xmlns:a16="http://schemas.microsoft.com/office/drawing/2014/main" id="{DE6B0891-E1A8-48F6-9490-C293A9C5515C}"/>
                  </a:ext>
                </a:extLst>
              </p:cNvPr>
              <p:cNvSpPr/>
              <p:nvPr/>
            </p:nvSpPr>
            <p:spPr>
              <a:xfrm>
                <a:off x="778407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" name="object 32">
                <a:extLst>
                  <a:ext uri="{FF2B5EF4-FFF2-40B4-BE49-F238E27FC236}">
                    <a16:creationId xmlns:a16="http://schemas.microsoft.com/office/drawing/2014/main" id="{65F76AC8-E109-4202-BD5C-66F7BB9107C9}"/>
                  </a:ext>
                </a:extLst>
              </p:cNvPr>
              <p:cNvSpPr/>
              <p:nvPr/>
            </p:nvSpPr>
            <p:spPr>
              <a:xfrm>
                <a:off x="140816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" name="object 33">
                <a:extLst>
                  <a:ext uri="{FF2B5EF4-FFF2-40B4-BE49-F238E27FC236}">
                    <a16:creationId xmlns:a16="http://schemas.microsoft.com/office/drawing/2014/main" id="{665EEA91-4DAB-42D6-BF1B-20BD70C31520}"/>
                  </a:ext>
                </a:extLst>
              </p:cNvPr>
              <p:cNvSpPr/>
              <p:nvPr/>
            </p:nvSpPr>
            <p:spPr>
              <a:xfrm>
                <a:off x="275555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" name="object 34">
                <a:extLst>
                  <a:ext uri="{FF2B5EF4-FFF2-40B4-BE49-F238E27FC236}">
                    <a16:creationId xmlns:a16="http://schemas.microsoft.com/office/drawing/2014/main" id="{D4AD16F3-E3B7-4BDC-99BA-08D84732A053}"/>
                  </a:ext>
                </a:extLst>
              </p:cNvPr>
              <p:cNvSpPr/>
              <p:nvPr/>
            </p:nvSpPr>
            <p:spPr>
              <a:xfrm>
                <a:off x="643676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" name="object 35">
                <a:extLst>
                  <a:ext uri="{FF2B5EF4-FFF2-40B4-BE49-F238E27FC236}">
                    <a16:creationId xmlns:a16="http://schemas.microsoft.com/office/drawing/2014/main" id="{3CA3D0ED-898B-45E4-8FD3-8868DD5D58AB}"/>
                  </a:ext>
                </a:extLst>
              </p:cNvPr>
              <p:cNvSpPr/>
              <p:nvPr/>
            </p:nvSpPr>
            <p:spPr>
              <a:xfrm>
                <a:off x="805436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" name="object 36">
                <a:extLst>
                  <a:ext uri="{FF2B5EF4-FFF2-40B4-BE49-F238E27FC236}">
                    <a16:creationId xmlns:a16="http://schemas.microsoft.com/office/drawing/2014/main" id="{4D827B2E-04CB-4D4B-A850-854A6C94DA38}"/>
                  </a:ext>
                </a:extLst>
              </p:cNvPr>
              <p:cNvSpPr/>
              <p:nvPr/>
            </p:nvSpPr>
            <p:spPr>
              <a:xfrm>
                <a:off x="113608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" name="object 37">
                <a:extLst>
                  <a:ext uri="{FF2B5EF4-FFF2-40B4-BE49-F238E27FC236}">
                    <a16:creationId xmlns:a16="http://schemas.microsoft.com/office/drawing/2014/main" id="{EF06BE1F-AE88-4D76-8733-E7BEF262C941}"/>
                  </a:ext>
                </a:extLst>
              </p:cNvPr>
              <p:cNvSpPr/>
              <p:nvPr/>
            </p:nvSpPr>
            <p:spPr>
              <a:xfrm>
                <a:off x="333616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" name="object 38">
                <a:extLst>
                  <a:ext uri="{FF2B5EF4-FFF2-40B4-BE49-F238E27FC236}">
                    <a16:creationId xmlns:a16="http://schemas.microsoft.com/office/drawing/2014/main" id="{A03C55A4-DD16-4DEE-8A7D-F384038CA337}"/>
                  </a:ext>
                </a:extLst>
              </p:cNvPr>
              <p:cNvSpPr/>
              <p:nvPr/>
            </p:nvSpPr>
            <p:spPr>
              <a:xfrm>
                <a:off x="585423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" name="object 39">
                <a:extLst>
                  <a:ext uri="{FF2B5EF4-FFF2-40B4-BE49-F238E27FC236}">
                    <a16:creationId xmlns:a16="http://schemas.microsoft.com/office/drawing/2014/main" id="{2B208B52-8208-4B4A-8F06-E067CD150BE7}"/>
                  </a:ext>
                </a:extLst>
              </p:cNvPr>
              <p:cNvSpPr/>
              <p:nvPr/>
            </p:nvSpPr>
            <p:spPr>
              <a:xfrm>
                <a:off x="822245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" name="object 40">
                <a:extLst>
                  <a:ext uri="{FF2B5EF4-FFF2-40B4-BE49-F238E27FC236}">
                    <a16:creationId xmlns:a16="http://schemas.microsoft.com/office/drawing/2014/main" id="{48210D7D-28EA-48AB-B6BB-0BBB4D6064B1}"/>
                  </a:ext>
                </a:extLst>
              </p:cNvPr>
              <p:cNvSpPr/>
              <p:nvPr/>
            </p:nvSpPr>
            <p:spPr>
              <a:xfrm>
                <a:off x="97201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" name="object 41">
                <a:extLst>
                  <a:ext uri="{FF2B5EF4-FFF2-40B4-BE49-F238E27FC236}">
                    <a16:creationId xmlns:a16="http://schemas.microsoft.com/office/drawing/2014/main" id="{60CA3271-6D54-4100-9F69-14EBFFE892CB}"/>
                  </a:ext>
                </a:extLst>
              </p:cNvPr>
              <p:cNvSpPr/>
              <p:nvPr/>
            </p:nvSpPr>
            <p:spPr>
              <a:xfrm>
                <a:off x="395794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" name="object 42">
                <a:extLst>
                  <a:ext uri="{FF2B5EF4-FFF2-40B4-BE49-F238E27FC236}">
                    <a16:creationId xmlns:a16="http://schemas.microsoft.com/office/drawing/2014/main" id="{89CBF2E2-B3CF-4B4D-B130-39F8AA803103}"/>
                  </a:ext>
                </a:extLst>
              </p:cNvPr>
              <p:cNvSpPr/>
              <p:nvPr/>
            </p:nvSpPr>
            <p:spPr>
              <a:xfrm>
                <a:off x="523640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97896EB0-01B0-46AD-B79D-818E6FF48082}"/>
                  </a:ext>
                </a:extLst>
              </p:cNvPr>
              <p:cNvSpPr/>
              <p:nvPr/>
            </p:nvSpPr>
            <p:spPr>
              <a:xfrm>
                <a:off x="135252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49%</a:t>
                </a:r>
              </a:p>
            </p:txBody>
          </p:sp>
        </p:grpSp>
        <p:sp>
          <p:nvSpPr>
            <p:cNvPr id="7" name="CuadroTexto 48">
              <a:extLst>
                <a:ext uri="{FF2B5EF4-FFF2-40B4-BE49-F238E27FC236}">
                  <a16:creationId xmlns:a16="http://schemas.microsoft.com/office/drawing/2014/main" id="{9448C481-B319-401C-835A-AB37B3C9A5F8}"/>
                </a:ext>
              </a:extLst>
            </p:cNvPr>
            <p:cNvSpPr txBox="1"/>
            <p:nvPr/>
          </p:nvSpPr>
          <p:spPr>
            <a:xfrm>
              <a:off x="0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Mi Data Al Dia</a:t>
              </a:r>
              <a:endParaRPr lang="es-CO" sz="750" b="1"/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DB6E1FDE-F6E4-4DF2-AE82-11B67D7CF887}"/>
              </a:ext>
            </a:extLst>
          </p:cNvPr>
          <p:cNvGrpSpPr/>
          <p:nvPr/>
        </p:nvGrpSpPr>
        <p:grpSpPr>
          <a:xfrm>
            <a:off x="4239685" y="939091"/>
            <a:ext cx="838736" cy="827910"/>
            <a:chOff x="1895475" y="0"/>
            <a:chExt cx="980801" cy="960001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4F305DB-8C53-459A-AE20-DB71ED48507F}"/>
                </a:ext>
              </a:extLst>
            </p:cNvPr>
            <p:cNvGrpSpPr/>
            <p:nvPr/>
          </p:nvGrpSpPr>
          <p:grpSpPr>
            <a:xfrm>
              <a:off x="1986870" y="0"/>
              <a:ext cx="764350" cy="764724"/>
              <a:chOff x="1986870" y="0"/>
              <a:chExt cx="764350" cy="764724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CDE29B60-D6FD-4476-830E-8B5ABB437FAF}"/>
                  </a:ext>
                </a:extLst>
              </p:cNvPr>
              <p:cNvSpPr/>
              <p:nvPr/>
            </p:nvSpPr>
            <p:spPr>
              <a:xfrm>
                <a:off x="2354988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DA176D37-4D4E-4EA4-BB18-0E515BBBC0B3}"/>
                  </a:ext>
                </a:extLst>
              </p:cNvPr>
              <p:cNvSpPr/>
              <p:nvPr/>
            </p:nvSpPr>
            <p:spPr>
              <a:xfrm>
                <a:off x="2354988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BBDB3FB5-FDC6-451B-9F79-8DC83CC71A6B}"/>
                  </a:ext>
                </a:extLst>
              </p:cNvPr>
              <p:cNvSpPr/>
              <p:nvPr/>
            </p:nvSpPr>
            <p:spPr>
              <a:xfrm>
                <a:off x="198687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ADF0A621-0FD6-4347-ADC4-FED4907FAD32}"/>
                  </a:ext>
                </a:extLst>
              </p:cNvPr>
              <p:cNvSpPr/>
              <p:nvPr/>
            </p:nvSpPr>
            <p:spPr>
              <a:xfrm>
                <a:off x="272310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" name="object 11">
                <a:extLst>
                  <a:ext uri="{FF2B5EF4-FFF2-40B4-BE49-F238E27FC236}">
                    <a16:creationId xmlns:a16="http://schemas.microsoft.com/office/drawing/2014/main" id="{E7BFF516-0D33-4EEC-BBEE-329ED51A4CF9}"/>
                  </a:ext>
                </a:extLst>
              </p:cNvPr>
              <p:cNvSpPr/>
              <p:nvPr/>
            </p:nvSpPr>
            <p:spPr>
              <a:xfrm>
                <a:off x="2419115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2">
                <a:extLst>
                  <a:ext uri="{FF2B5EF4-FFF2-40B4-BE49-F238E27FC236}">
                    <a16:creationId xmlns:a16="http://schemas.microsoft.com/office/drawing/2014/main" id="{68FE6775-9F2C-4BC1-86B7-6CC71789B1BE}"/>
                  </a:ext>
                </a:extLst>
              </p:cNvPr>
              <p:cNvSpPr/>
              <p:nvPr/>
            </p:nvSpPr>
            <p:spPr>
              <a:xfrm>
                <a:off x="2291269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4" name="object 13">
                <a:extLst>
                  <a:ext uri="{FF2B5EF4-FFF2-40B4-BE49-F238E27FC236}">
                    <a16:creationId xmlns:a16="http://schemas.microsoft.com/office/drawing/2014/main" id="{EB52070F-1D5A-4E03-A30A-CC8013BDCBE6}"/>
                  </a:ext>
                </a:extLst>
              </p:cNvPr>
              <p:cNvSpPr/>
              <p:nvPr/>
            </p:nvSpPr>
            <p:spPr>
              <a:xfrm>
                <a:off x="1992676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4DC2CD8B-612C-4743-A698-2982DFFEF954}"/>
                  </a:ext>
                </a:extLst>
              </p:cNvPr>
              <p:cNvSpPr/>
              <p:nvPr/>
            </p:nvSpPr>
            <p:spPr>
              <a:xfrm>
                <a:off x="2717720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6" name="object 15">
                <a:extLst>
                  <a:ext uri="{FF2B5EF4-FFF2-40B4-BE49-F238E27FC236}">
                    <a16:creationId xmlns:a16="http://schemas.microsoft.com/office/drawing/2014/main" id="{922DD743-3E2A-40E2-9D47-A9F8D722482F}"/>
                  </a:ext>
                </a:extLst>
              </p:cNvPr>
              <p:cNvSpPr/>
              <p:nvPr/>
            </p:nvSpPr>
            <p:spPr>
              <a:xfrm>
                <a:off x="2480898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7" name="object 16">
                <a:extLst>
                  <a:ext uri="{FF2B5EF4-FFF2-40B4-BE49-F238E27FC236}">
                    <a16:creationId xmlns:a16="http://schemas.microsoft.com/office/drawing/2014/main" id="{54A8E4BF-8A53-4431-9958-43F82D4C750D}"/>
                  </a:ext>
                </a:extLst>
              </p:cNvPr>
              <p:cNvSpPr/>
              <p:nvPr/>
            </p:nvSpPr>
            <p:spPr>
              <a:xfrm>
                <a:off x="2229091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8" name="object 17">
                <a:extLst>
                  <a:ext uri="{FF2B5EF4-FFF2-40B4-BE49-F238E27FC236}">
                    <a16:creationId xmlns:a16="http://schemas.microsoft.com/office/drawing/2014/main" id="{33A48638-8D97-4AFC-A5D2-4DE1C905E2CB}"/>
                  </a:ext>
                </a:extLst>
              </p:cNvPr>
              <p:cNvSpPr/>
              <p:nvPr/>
            </p:nvSpPr>
            <p:spPr>
              <a:xfrm>
                <a:off x="2009083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9" name="object 18">
                <a:extLst>
                  <a:ext uri="{FF2B5EF4-FFF2-40B4-BE49-F238E27FC236}">
                    <a16:creationId xmlns:a16="http://schemas.microsoft.com/office/drawing/2014/main" id="{B26F5074-DD81-4311-8532-CFC24BDC1E98}"/>
                  </a:ext>
                </a:extLst>
              </p:cNvPr>
              <p:cNvSpPr/>
              <p:nvPr/>
            </p:nvSpPr>
            <p:spPr>
              <a:xfrm>
                <a:off x="2700911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0" name="object 19">
                <a:extLst>
                  <a:ext uri="{FF2B5EF4-FFF2-40B4-BE49-F238E27FC236}">
                    <a16:creationId xmlns:a16="http://schemas.microsoft.com/office/drawing/2014/main" id="{59783032-9593-40F9-B0B0-BD482BFF383E}"/>
                  </a:ext>
                </a:extLst>
              </p:cNvPr>
              <p:cNvSpPr/>
              <p:nvPr/>
            </p:nvSpPr>
            <p:spPr>
              <a:xfrm>
                <a:off x="2539151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1" name="object 20">
                <a:extLst>
                  <a:ext uri="{FF2B5EF4-FFF2-40B4-BE49-F238E27FC236}">
                    <a16:creationId xmlns:a16="http://schemas.microsoft.com/office/drawing/2014/main" id="{74D494DA-107A-4D39-A076-A5B8251BAAA4}"/>
                  </a:ext>
                </a:extLst>
              </p:cNvPr>
              <p:cNvSpPr/>
              <p:nvPr/>
            </p:nvSpPr>
            <p:spPr>
              <a:xfrm>
                <a:off x="2171030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2" name="object 21">
                <a:extLst>
                  <a:ext uri="{FF2B5EF4-FFF2-40B4-BE49-F238E27FC236}">
                    <a16:creationId xmlns:a16="http://schemas.microsoft.com/office/drawing/2014/main" id="{E7CA5A77-2B5F-4D9F-8043-0E9EFA8E1800}"/>
                  </a:ext>
                </a:extLst>
              </p:cNvPr>
              <p:cNvSpPr/>
              <p:nvPr/>
            </p:nvSpPr>
            <p:spPr>
              <a:xfrm>
                <a:off x="2036291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3" name="object 22">
                <a:extLst>
                  <a:ext uri="{FF2B5EF4-FFF2-40B4-BE49-F238E27FC236}">
                    <a16:creationId xmlns:a16="http://schemas.microsoft.com/office/drawing/2014/main" id="{7321630F-C1FD-4D71-9F6E-EB32DF578163}"/>
                  </a:ext>
                </a:extLst>
              </p:cNvPr>
              <p:cNvSpPr/>
              <p:nvPr/>
            </p:nvSpPr>
            <p:spPr>
              <a:xfrm>
                <a:off x="2673882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4" name="object 23">
                <a:extLst>
                  <a:ext uri="{FF2B5EF4-FFF2-40B4-BE49-F238E27FC236}">
                    <a16:creationId xmlns:a16="http://schemas.microsoft.com/office/drawing/2014/main" id="{78EC6501-5743-49BC-8117-849ADEF06A2B}"/>
                  </a:ext>
                </a:extLst>
              </p:cNvPr>
              <p:cNvSpPr/>
              <p:nvPr/>
            </p:nvSpPr>
            <p:spPr>
              <a:xfrm>
                <a:off x="2591659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5" name="object 24">
                <a:extLst>
                  <a:ext uri="{FF2B5EF4-FFF2-40B4-BE49-F238E27FC236}">
                    <a16:creationId xmlns:a16="http://schemas.microsoft.com/office/drawing/2014/main" id="{D95A2A89-2A61-40E6-838E-9BDB05CD1F7C}"/>
                  </a:ext>
                </a:extLst>
              </p:cNvPr>
              <p:cNvSpPr/>
              <p:nvPr/>
            </p:nvSpPr>
            <p:spPr>
              <a:xfrm>
                <a:off x="2118418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6" name="object 25">
                <a:extLst>
                  <a:ext uri="{FF2B5EF4-FFF2-40B4-BE49-F238E27FC236}">
                    <a16:creationId xmlns:a16="http://schemas.microsoft.com/office/drawing/2014/main" id="{CD14DC09-4347-41B4-9A0C-3B0236A8B32A}"/>
                  </a:ext>
                </a:extLst>
              </p:cNvPr>
              <p:cNvSpPr/>
              <p:nvPr/>
            </p:nvSpPr>
            <p:spPr>
              <a:xfrm>
                <a:off x="2073044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7" name="object 26">
                <a:extLst>
                  <a:ext uri="{FF2B5EF4-FFF2-40B4-BE49-F238E27FC236}">
                    <a16:creationId xmlns:a16="http://schemas.microsoft.com/office/drawing/2014/main" id="{F8EF6DFB-D568-423B-8C53-6331C4F5147D}"/>
                  </a:ext>
                </a:extLst>
              </p:cNvPr>
              <p:cNvSpPr/>
              <p:nvPr/>
            </p:nvSpPr>
            <p:spPr>
              <a:xfrm>
                <a:off x="2637031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27">
                <a:extLst>
                  <a:ext uri="{FF2B5EF4-FFF2-40B4-BE49-F238E27FC236}">
                    <a16:creationId xmlns:a16="http://schemas.microsoft.com/office/drawing/2014/main" id="{2D0D59EE-CF21-47FD-B94C-866870B393DE}"/>
                  </a:ext>
                </a:extLst>
              </p:cNvPr>
              <p:cNvSpPr/>
              <p:nvPr/>
            </p:nvSpPr>
            <p:spPr>
              <a:xfrm>
                <a:off x="2637031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28">
                <a:extLst>
                  <a:ext uri="{FF2B5EF4-FFF2-40B4-BE49-F238E27FC236}">
                    <a16:creationId xmlns:a16="http://schemas.microsoft.com/office/drawing/2014/main" id="{851470E5-1AEC-4FF9-A3B4-A1816E84BD27}"/>
                  </a:ext>
                </a:extLst>
              </p:cNvPr>
              <p:cNvSpPr/>
              <p:nvPr/>
            </p:nvSpPr>
            <p:spPr>
              <a:xfrm>
                <a:off x="2073044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0" name="object 29">
                <a:extLst>
                  <a:ext uri="{FF2B5EF4-FFF2-40B4-BE49-F238E27FC236}">
                    <a16:creationId xmlns:a16="http://schemas.microsoft.com/office/drawing/2014/main" id="{4431D2FA-862D-4E62-818F-33919C0EECF4}"/>
                  </a:ext>
                </a:extLst>
              </p:cNvPr>
              <p:cNvSpPr/>
              <p:nvPr/>
            </p:nvSpPr>
            <p:spPr>
              <a:xfrm>
                <a:off x="2118418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30">
                <a:extLst>
                  <a:ext uri="{FF2B5EF4-FFF2-40B4-BE49-F238E27FC236}">
                    <a16:creationId xmlns:a16="http://schemas.microsoft.com/office/drawing/2014/main" id="{CDE5C827-89D6-4745-9011-DBB28F538F51}"/>
                  </a:ext>
                </a:extLst>
              </p:cNvPr>
              <p:cNvSpPr/>
              <p:nvPr/>
            </p:nvSpPr>
            <p:spPr>
              <a:xfrm>
                <a:off x="2591659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31">
                <a:extLst>
                  <a:ext uri="{FF2B5EF4-FFF2-40B4-BE49-F238E27FC236}">
                    <a16:creationId xmlns:a16="http://schemas.microsoft.com/office/drawing/2014/main" id="{88726CD4-F077-47C5-BB27-6838B4878C5A}"/>
                  </a:ext>
                </a:extLst>
              </p:cNvPr>
              <p:cNvSpPr/>
              <p:nvPr/>
            </p:nvSpPr>
            <p:spPr>
              <a:xfrm>
                <a:off x="2673882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32">
                <a:extLst>
                  <a:ext uri="{FF2B5EF4-FFF2-40B4-BE49-F238E27FC236}">
                    <a16:creationId xmlns:a16="http://schemas.microsoft.com/office/drawing/2014/main" id="{F960E4F6-1123-4312-968C-6A2ED294C7DB}"/>
                  </a:ext>
                </a:extLst>
              </p:cNvPr>
              <p:cNvSpPr/>
              <p:nvPr/>
            </p:nvSpPr>
            <p:spPr>
              <a:xfrm>
                <a:off x="2036291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33">
                <a:extLst>
                  <a:ext uri="{FF2B5EF4-FFF2-40B4-BE49-F238E27FC236}">
                    <a16:creationId xmlns:a16="http://schemas.microsoft.com/office/drawing/2014/main" id="{44E2A201-64A0-4E01-A9B2-AEF4BD8CC0E1}"/>
                  </a:ext>
                </a:extLst>
              </p:cNvPr>
              <p:cNvSpPr/>
              <p:nvPr/>
            </p:nvSpPr>
            <p:spPr>
              <a:xfrm>
                <a:off x="2171030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34">
                <a:extLst>
                  <a:ext uri="{FF2B5EF4-FFF2-40B4-BE49-F238E27FC236}">
                    <a16:creationId xmlns:a16="http://schemas.microsoft.com/office/drawing/2014/main" id="{D95365BF-A973-4C55-873C-C662BCB3CF3C}"/>
                  </a:ext>
                </a:extLst>
              </p:cNvPr>
              <p:cNvSpPr/>
              <p:nvPr/>
            </p:nvSpPr>
            <p:spPr>
              <a:xfrm>
                <a:off x="2539151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35">
                <a:extLst>
                  <a:ext uri="{FF2B5EF4-FFF2-40B4-BE49-F238E27FC236}">
                    <a16:creationId xmlns:a16="http://schemas.microsoft.com/office/drawing/2014/main" id="{94625ADF-F6AA-45AA-BBA8-979E635A3197}"/>
                  </a:ext>
                </a:extLst>
              </p:cNvPr>
              <p:cNvSpPr/>
              <p:nvPr/>
            </p:nvSpPr>
            <p:spPr>
              <a:xfrm>
                <a:off x="2700911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36">
                <a:extLst>
                  <a:ext uri="{FF2B5EF4-FFF2-40B4-BE49-F238E27FC236}">
                    <a16:creationId xmlns:a16="http://schemas.microsoft.com/office/drawing/2014/main" id="{AD1A4A4E-8E3F-4B23-879D-A54E94C9E26B}"/>
                  </a:ext>
                </a:extLst>
              </p:cNvPr>
              <p:cNvSpPr/>
              <p:nvPr/>
            </p:nvSpPr>
            <p:spPr>
              <a:xfrm>
                <a:off x="2009083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37">
                <a:extLst>
                  <a:ext uri="{FF2B5EF4-FFF2-40B4-BE49-F238E27FC236}">
                    <a16:creationId xmlns:a16="http://schemas.microsoft.com/office/drawing/2014/main" id="{8DB1D926-BC96-4114-9A4D-4A7B2BA91B2F}"/>
                  </a:ext>
                </a:extLst>
              </p:cNvPr>
              <p:cNvSpPr/>
              <p:nvPr/>
            </p:nvSpPr>
            <p:spPr>
              <a:xfrm>
                <a:off x="2229091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38">
                <a:extLst>
                  <a:ext uri="{FF2B5EF4-FFF2-40B4-BE49-F238E27FC236}">
                    <a16:creationId xmlns:a16="http://schemas.microsoft.com/office/drawing/2014/main" id="{0F5E12AF-A785-4BD0-9A61-6BA6149DE59A}"/>
                  </a:ext>
                </a:extLst>
              </p:cNvPr>
              <p:cNvSpPr/>
              <p:nvPr/>
            </p:nvSpPr>
            <p:spPr>
              <a:xfrm>
                <a:off x="2480898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39">
                <a:extLst>
                  <a:ext uri="{FF2B5EF4-FFF2-40B4-BE49-F238E27FC236}">
                    <a16:creationId xmlns:a16="http://schemas.microsoft.com/office/drawing/2014/main" id="{34355074-780D-4E96-8972-3A3B4677E71F}"/>
                  </a:ext>
                </a:extLst>
              </p:cNvPr>
              <p:cNvSpPr/>
              <p:nvPr/>
            </p:nvSpPr>
            <p:spPr>
              <a:xfrm>
                <a:off x="2717720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40">
                <a:extLst>
                  <a:ext uri="{FF2B5EF4-FFF2-40B4-BE49-F238E27FC236}">
                    <a16:creationId xmlns:a16="http://schemas.microsoft.com/office/drawing/2014/main" id="{4319A37D-6039-4C98-9032-92D485C2B117}"/>
                  </a:ext>
                </a:extLst>
              </p:cNvPr>
              <p:cNvSpPr/>
              <p:nvPr/>
            </p:nvSpPr>
            <p:spPr>
              <a:xfrm>
                <a:off x="1992676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41">
                <a:extLst>
                  <a:ext uri="{FF2B5EF4-FFF2-40B4-BE49-F238E27FC236}">
                    <a16:creationId xmlns:a16="http://schemas.microsoft.com/office/drawing/2014/main" id="{88856B89-FD24-4C5E-804A-7C3ACF4F3E1A}"/>
                  </a:ext>
                </a:extLst>
              </p:cNvPr>
              <p:cNvSpPr/>
              <p:nvPr/>
            </p:nvSpPr>
            <p:spPr>
              <a:xfrm>
                <a:off x="2291269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42">
                <a:extLst>
                  <a:ext uri="{FF2B5EF4-FFF2-40B4-BE49-F238E27FC236}">
                    <a16:creationId xmlns:a16="http://schemas.microsoft.com/office/drawing/2014/main" id="{1F397CB7-43C7-4FC4-95A7-789025EAD03D}"/>
                  </a:ext>
                </a:extLst>
              </p:cNvPr>
              <p:cNvSpPr/>
              <p:nvPr/>
            </p:nvSpPr>
            <p:spPr>
              <a:xfrm>
                <a:off x="2419115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Elipse 83">
                <a:extLst>
                  <a:ext uri="{FF2B5EF4-FFF2-40B4-BE49-F238E27FC236}">
                    <a16:creationId xmlns:a16="http://schemas.microsoft.com/office/drawing/2014/main" id="{545FC73F-B7D2-4169-BC67-911391A6BD8E}"/>
                  </a:ext>
                </a:extLst>
              </p:cNvPr>
              <p:cNvSpPr/>
              <p:nvPr/>
            </p:nvSpPr>
            <p:spPr>
              <a:xfrm>
                <a:off x="2030727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44%</a:t>
                </a:r>
              </a:p>
            </p:txBody>
          </p:sp>
        </p:grpSp>
        <p:sp>
          <p:nvSpPr>
            <p:cNvPr id="47" name="CuadroTexto 48">
              <a:extLst>
                <a:ext uri="{FF2B5EF4-FFF2-40B4-BE49-F238E27FC236}">
                  <a16:creationId xmlns:a16="http://schemas.microsoft.com/office/drawing/2014/main" id="{524F1CC0-AA24-4AD0-B5D7-A315BD8985CB}"/>
                </a:ext>
              </a:extLst>
            </p:cNvPr>
            <p:cNvSpPr txBox="1"/>
            <p:nvPr/>
          </p:nvSpPr>
          <p:spPr>
            <a:xfrm>
              <a:off x="1895475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Celula Datos</a:t>
              </a:r>
              <a:endParaRPr lang="es-CO" sz="750" b="1"/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94C8209B-FFFB-4F78-84FD-3652B565A9E4}"/>
              </a:ext>
            </a:extLst>
          </p:cNvPr>
          <p:cNvGrpSpPr/>
          <p:nvPr/>
        </p:nvGrpSpPr>
        <p:grpSpPr>
          <a:xfrm>
            <a:off x="3249673" y="2412151"/>
            <a:ext cx="838736" cy="827910"/>
            <a:chOff x="2828925" y="19050"/>
            <a:chExt cx="980801" cy="960001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016E3196-7AAB-433D-A575-F5FD5F9C7084}"/>
                </a:ext>
              </a:extLst>
            </p:cNvPr>
            <p:cNvGrpSpPr/>
            <p:nvPr/>
          </p:nvGrpSpPr>
          <p:grpSpPr>
            <a:xfrm>
              <a:off x="2920320" y="19050"/>
              <a:ext cx="764350" cy="764724"/>
              <a:chOff x="2920320" y="19050"/>
              <a:chExt cx="764350" cy="764724"/>
            </a:xfrm>
          </p:grpSpPr>
          <p:sp>
            <p:nvSpPr>
              <p:cNvPr id="88" name="object 7">
                <a:extLst>
                  <a:ext uri="{FF2B5EF4-FFF2-40B4-BE49-F238E27FC236}">
                    <a16:creationId xmlns:a16="http://schemas.microsoft.com/office/drawing/2014/main" id="{A4CC34A1-5766-426E-91BE-FC6CEC3A2F36}"/>
                  </a:ext>
                </a:extLst>
              </p:cNvPr>
              <p:cNvSpPr/>
              <p:nvPr/>
            </p:nvSpPr>
            <p:spPr>
              <a:xfrm>
                <a:off x="3288438" y="75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9" name="object 8">
                <a:extLst>
                  <a:ext uri="{FF2B5EF4-FFF2-40B4-BE49-F238E27FC236}">
                    <a16:creationId xmlns:a16="http://schemas.microsoft.com/office/drawing/2014/main" id="{7C236C7C-AE81-4C5F-9F23-A30958FC50ED}"/>
                  </a:ext>
                </a:extLst>
              </p:cNvPr>
              <p:cNvSpPr/>
              <p:nvPr/>
            </p:nvSpPr>
            <p:spPr>
              <a:xfrm>
                <a:off x="3288438" y="190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9">
                <a:extLst>
                  <a:ext uri="{FF2B5EF4-FFF2-40B4-BE49-F238E27FC236}">
                    <a16:creationId xmlns:a16="http://schemas.microsoft.com/office/drawing/2014/main" id="{92149BD2-4933-4D55-9E13-7CAE3A234388}"/>
                  </a:ext>
                </a:extLst>
              </p:cNvPr>
              <p:cNvSpPr/>
              <p:nvPr/>
            </p:nvSpPr>
            <p:spPr>
              <a:xfrm>
                <a:off x="2920320" y="387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10">
                <a:extLst>
                  <a:ext uri="{FF2B5EF4-FFF2-40B4-BE49-F238E27FC236}">
                    <a16:creationId xmlns:a16="http://schemas.microsoft.com/office/drawing/2014/main" id="{1745B11C-3CE0-4F4E-A249-BC66269644B4}"/>
                  </a:ext>
                </a:extLst>
              </p:cNvPr>
              <p:cNvSpPr/>
              <p:nvPr/>
            </p:nvSpPr>
            <p:spPr>
              <a:xfrm>
                <a:off x="3656555" y="387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11">
                <a:extLst>
                  <a:ext uri="{FF2B5EF4-FFF2-40B4-BE49-F238E27FC236}">
                    <a16:creationId xmlns:a16="http://schemas.microsoft.com/office/drawing/2014/main" id="{5FEF7C8B-0CE9-4614-B849-EC2AAE4E5091}"/>
                  </a:ext>
                </a:extLst>
              </p:cNvPr>
              <p:cNvSpPr/>
              <p:nvPr/>
            </p:nvSpPr>
            <p:spPr>
              <a:xfrm>
                <a:off x="3352565" y="7502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12">
                <a:extLst>
                  <a:ext uri="{FF2B5EF4-FFF2-40B4-BE49-F238E27FC236}">
                    <a16:creationId xmlns:a16="http://schemas.microsoft.com/office/drawing/2014/main" id="{E79C7BB9-EBC0-4BDA-82F1-743290A127A5}"/>
                  </a:ext>
                </a:extLst>
              </p:cNvPr>
              <p:cNvSpPr/>
              <p:nvPr/>
            </p:nvSpPr>
            <p:spPr>
              <a:xfrm>
                <a:off x="3224719" y="248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13">
                <a:extLst>
                  <a:ext uri="{FF2B5EF4-FFF2-40B4-BE49-F238E27FC236}">
                    <a16:creationId xmlns:a16="http://schemas.microsoft.com/office/drawing/2014/main" id="{FEAAB8A7-D091-4715-B947-DABC75CF57E1}"/>
                  </a:ext>
                </a:extLst>
              </p:cNvPr>
              <p:cNvSpPr/>
              <p:nvPr/>
            </p:nvSpPr>
            <p:spPr>
              <a:xfrm>
                <a:off x="2926126" y="4515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14">
                <a:extLst>
                  <a:ext uri="{FF2B5EF4-FFF2-40B4-BE49-F238E27FC236}">
                    <a16:creationId xmlns:a16="http://schemas.microsoft.com/office/drawing/2014/main" id="{B4C5A8E6-FECF-405B-9A06-DD9DF8727635}"/>
                  </a:ext>
                </a:extLst>
              </p:cNvPr>
              <p:cNvSpPr/>
              <p:nvPr/>
            </p:nvSpPr>
            <p:spPr>
              <a:xfrm>
                <a:off x="3651170" y="3236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15">
                <a:extLst>
                  <a:ext uri="{FF2B5EF4-FFF2-40B4-BE49-F238E27FC236}">
                    <a16:creationId xmlns:a16="http://schemas.microsoft.com/office/drawing/2014/main" id="{22A834D6-85FA-485E-8235-56A9F7E23FCF}"/>
                  </a:ext>
                </a:extLst>
              </p:cNvPr>
              <p:cNvSpPr/>
              <p:nvPr/>
            </p:nvSpPr>
            <p:spPr>
              <a:xfrm>
                <a:off x="3414348" y="7334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16">
                <a:extLst>
                  <a:ext uri="{FF2B5EF4-FFF2-40B4-BE49-F238E27FC236}">
                    <a16:creationId xmlns:a16="http://schemas.microsoft.com/office/drawing/2014/main" id="{76515F42-337C-44A0-817E-E43BA14F44C5}"/>
                  </a:ext>
                </a:extLst>
              </p:cNvPr>
              <p:cNvSpPr/>
              <p:nvPr/>
            </p:nvSpPr>
            <p:spPr>
              <a:xfrm>
                <a:off x="3162541" y="412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17">
                <a:extLst>
                  <a:ext uri="{FF2B5EF4-FFF2-40B4-BE49-F238E27FC236}">
                    <a16:creationId xmlns:a16="http://schemas.microsoft.com/office/drawing/2014/main" id="{E7128328-B500-4628-91FC-3854D8D1C672}"/>
                  </a:ext>
                </a:extLst>
              </p:cNvPr>
              <p:cNvSpPr/>
              <p:nvPr/>
            </p:nvSpPr>
            <p:spPr>
              <a:xfrm>
                <a:off x="2942533" y="5133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18">
                <a:extLst>
                  <a:ext uri="{FF2B5EF4-FFF2-40B4-BE49-F238E27FC236}">
                    <a16:creationId xmlns:a16="http://schemas.microsoft.com/office/drawing/2014/main" id="{1A9A2432-9B6F-41C6-95DF-AEFFF6AEB4AF}"/>
                  </a:ext>
                </a:extLst>
              </p:cNvPr>
              <p:cNvSpPr/>
              <p:nvPr/>
            </p:nvSpPr>
            <p:spPr>
              <a:xfrm>
                <a:off x="3634361" y="2613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object 19">
                <a:extLst>
                  <a:ext uri="{FF2B5EF4-FFF2-40B4-BE49-F238E27FC236}">
                    <a16:creationId xmlns:a16="http://schemas.microsoft.com/office/drawing/2014/main" id="{37DEC8F5-45F5-4688-8F9A-462735271AA2}"/>
                  </a:ext>
                </a:extLst>
              </p:cNvPr>
              <p:cNvSpPr/>
              <p:nvPr/>
            </p:nvSpPr>
            <p:spPr>
              <a:xfrm>
                <a:off x="3472601" y="7064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1" name="object 20">
                <a:extLst>
                  <a:ext uri="{FF2B5EF4-FFF2-40B4-BE49-F238E27FC236}">
                    <a16:creationId xmlns:a16="http://schemas.microsoft.com/office/drawing/2014/main" id="{457622EA-9AAC-4A7C-8C3B-1075E9DA3B92}"/>
                  </a:ext>
                </a:extLst>
              </p:cNvPr>
              <p:cNvSpPr/>
              <p:nvPr/>
            </p:nvSpPr>
            <p:spPr>
              <a:xfrm>
                <a:off x="3104480" y="684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2" name="object 21">
                <a:extLst>
                  <a:ext uri="{FF2B5EF4-FFF2-40B4-BE49-F238E27FC236}">
                    <a16:creationId xmlns:a16="http://schemas.microsoft.com/office/drawing/2014/main" id="{DE01799C-72D3-46B3-82E2-1B560B3AB20C}"/>
                  </a:ext>
                </a:extLst>
              </p:cNvPr>
              <p:cNvSpPr/>
              <p:nvPr/>
            </p:nvSpPr>
            <p:spPr>
              <a:xfrm>
                <a:off x="2969741" y="5715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3" name="object 22">
                <a:extLst>
                  <a:ext uri="{FF2B5EF4-FFF2-40B4-BE49-F238E27FC236}">
                    <a16:creationId xmlns:a16="http://schemas.microsoft.com/office/drawing/2014/main" id="{B39B6215-EAA8-4EDE-B032-130C0A261D75}"/>
                  </a:ext>
                </a:extLst>
              </p:cNvPr>
              <p:cNvSpPr/>
              <p:nvPr/>
            </p:nvSpPr>
            <p:spPr>
              <a:xfrm>
                <a:off x="3607332" y="2032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4" name="object 23">
                <a:extLst>
                  <a:ext uri="{FF2B5EF4-FFF2-40B4-BE49-F238E27FC236}">
                    <a16:creationId xmlns:a16="http://schemas.microsoft.com/office/drawing/2014/main" id="{2FE40B17-00BD-4336-A5B9-02FE4F1D0FA1}"/>
                  </a:ext>
                </a:extLst>
              </p:cNvPr>
              <p:cNvSpPr/>
              <p:nvPr/>
            </p:nvSpPr>
            <p:spPr>
              <a:xfrm>
                <a:off x="3525109" y="6695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5" name="object 24">
                <a:extLst>
                  <a:ext uri="{FF2B5EF4-FFF2-40B4-BE49-F238E27FC236}">
                    <a16:creationId xmlns:a16="http://schemas.microsoft.com/office/drawing/2014/main" id="{DC00958A-C22D-4EA8-9C35-64A5C5818993}"/>
                  </a:ext>
                </a:extLst>
              </p:cNvPr>
              <p:cNvSpPr/>
              <p:nvPr/>
            </p:nvSpPr>
            <p:spPr>
              <a:xfrm>
                <a:off x="3051868" y="1052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6" name="object 25">
                <a:extLst>
                  <a:ext uri="{FF2B5EF4-FFF2-40B4-BE49-F238E27FC236}">
                    <a16:creationId xmlns:a16="http://schemas.microsoft.com/office/drawing/2014/main" id="{D7D0B95D-ACA8-41F5-A597-6596E6ED1FD7}"/>
                  </a:ext>
                </a:extLst>
              </p:cNvPr>
              <p:cNvSpPr/>
              <p:nvPr/>
            </p:nvSpPr>
            <p:spPr>
              <a:xfrm>
                <a:off x="3006494" y="6241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7" name="object 26">
                <a:extLst>
                  <a:ext uri="{FF2B5EF4-FFF2-40B4-BE49-F238E27FC236}">
                    <a16:creationId xmlns:a16="http://schemas.microsoft.com/office/drawing/2014/main" id="{5B9E3B6E-9941-4918-9269-DFFB9160AEE8}"/>
                  </a:ext>
                </a:extLst>
              </p:cNvPr>
              <p:cNvSpPr/>
              <p:nvPr/>
            </p:nvSpPr>
            <p:spPr>
              <a:xfrm>
                <a:off x="3570481" y="1506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8" name="object 27">
                <a:extLst>
                  <a:ext uri="{FF2B5EF4-FFF2-40B4-BE49-F238E27FC236}">
                    <a16:creationId xmlns:a16="http://schemas.microsoft.com/office/drawing/2014/main" id="{9E6BDC73-2825-4CE0-9379-05B9542F08AD}"/>
                  </a:ext>
                </a:extLst>
              </p:cNvPr>
              <p:cNvSpPr/>
              <p:nvPr/>
            </p:nvSpPr>
            <p:spPr>
              <a:xfrm>
                <a:off x="3570481" y="6241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9" name="object 28">
                <a:extLst>
                  <a:ext uri="{FF2B5EF4-FFF2-40B4-BE49-F238E27FC236}">
                    <a16:creationId xmlns:a16="http://schemas.microsoft.com/office/drawing/2014/main" id="{75BAEAE6-194E-4AC0-8F1C-5DAA53AE5B1A}"/>
                  </a:ext>
                </a:extLst>
              </p:cNvPr>
              <p:cNvSpPr/>
              <p:nvPr/>
            </p:nvSpPr>
            <p:spPr>
              <a:xfrm>
                <a:off x="3006494" y="1506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0" name="object 29">
                <a:extLst>
                  <a:ext uri="{FF2B5EF4-FFF2-40B4-BE49-F238E27FC236}">
                    <a16:creationId xmlns:a16="http://schemas.microsoft.com/office/drawing/2014/main" id="{D5BC9003-E7AC-4A4B-8A92-7ABCE9D68262}"/>
                  </a:ext>
                </a:extLst>
              </p:cNvPr>
              <p:cNvSpPr/>
              <p:nvPr/>
            </p:nvSpPr>
            <p:spPr>
              <a:xfrm>
                <a:off x="3051868" y="6695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1" name="object 30">
                <a:extLst>
                  <a:ext uri="{FF2B5EF4-FFF2-40B4-BE49-F238E27FC236}">
                    <a16:creationId xmlns:a16="http://schemas.microsoft.com/office/drawing/2014/main" id="{EFB25BC8-E260-455E-89BB-2417B94BBB3A}"/>
                  </a:ext>
                </a:extLst>
              </p:cNvPr>
              <p:cNvSpPr/>
              <p:nvPr/>
            </p:nvSpPr>
            <p:spPr>
              <a:xfrm>
                <a:off x="3525109" y="1052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2" name="object 31">
                <a:extLst>
                  <a:ext uri="{FF2B5EF4-FFF2-40B4-BE49-F238E27FC236}">
                    <a16:creationId xmlns:a16="http://schemas.microsoft.com/office/drawing/2014/main" id="{E2CC8EC8-74F7-4EFA-B83E-D0E84BAC8CE0}"/>
                  </a:ext>
                </a:extLst>
              </p:cNvPr>
              <p:cNvSpPr/>
              <p:nvPr/>
            </p:nvSpPr>
            <p:spPr>
              <a:xfrm>
                <a:off x="3607332" y="5715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3" name="object 32">
                <a:extLst>
                  <a:ext uri="{FF2B5EF4-FFF2-40B4-BE49-F238E27FC236}">
                    <a16:creationId xmlns:a16="http://schemas.microsoft.com/office/drawing/2014/main" id="{EC45E6AD-6FB6-4ED0-883F-B45FE56C3466}"/>
                  </a:ext>
                </a:extLst>
              </p:cNvPr>
              <p:cNvSpPr/>
              <p:nvPr/>
            </p:nvSpPr>
            <p:spPr>
              <a:xfrm>
                <a:off x="2969741" y="2032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4" name="object 33">
                <a:extLst>
                  <a:ext uri="{FF2B5EF4-FFF2-40B4-BE49-F238E27FC236}">
                    <a16:creationId xmlns:a16="http://schemas.microsoft.com/office/drawing/2014/main" id="{0566E538-7CC0-46CA-8E54-0B9391762754}"/>
                  </a:ext>
                </a:extLst>
              </p:cNvPr>
              <p:cNvSpPr/>
              <p:nvPr/>
            </p:nvSpPr>
            <p:spPr>
              <a:xfrm>
                <a:off x="3104480" y="7064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5" name="object 34">
                <a:extLst>
                  <a:ext uri="{FF2B5EF4-FFF2-40B4-BE49-F238E27FC236}">
                    <a16:creationId xmlns:a16="http://schemas.microsoft.com/office/drawing/2014/main" id="{2CBC8090-F036-4146-84F9-7BF7231D70C7}"/>
                  </a:ext>
                </a:extLst>
              </p:cNvPr>
              <p:cNvSpPr/>
              <p:nvPr/>
            </p:nvSpPr>
            <p:spPr>
              <a:xfrm>
                <a:off x="3472601" y="684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6" name="object 35">
                <a:extLst>
                  <a:ext uri="{FF2B5EF4-FFF2-40B4-BE49-F238E27FC236}">
                    <a16:creationId xmlns:a16="http://schemas.microsoft.com/office/drawing/2014/main" id="{3307F02F-DBEF-41AC-B0A3-A0042679BFF0}"/>
                  </a:ext>
                </a:extLst>
              </p:cNvPr>
              <p:cNvSpPr/>
              <p:nvPr/>
            </p:nvSpPr>
            <p:spPr>
              <a:xfrm>
                <a:off x="3634361" y="5133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7" name="object 36">
                <a:extLst>
                  <a:ext uri="{FF2B5EF4-FFF2-40B4-BE49-F238E27FC236}">
                    <a16:creationId xmlns:a16="http://schemas.microsoft.com/office/drawing/2014/main" id="{39643053-F632-4A0D-BF9C-E4C5EBB13698}"/>
                  </a:ext>
                </a:extLst>
              </p:cNvPr>
              <p:cNvSpPr/>
              <p:nvPr/>
            </p:nvSpPr>
            <p:spPr>
              <a:xfrm>
                <a:off x="2942533" y="2613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8" name="object 37">
                <a:extLst>
                  <a:ext uri="{FF2B5EF4-FFF2-40B4-BE49-F238E27FC236}">
                    <a16:creationId xmlns:a16="http://schemas.microsoft.com/office/drawing/2014/main" id="{189D8812-FBED-47ED-A107-ED10D55AC676}"/>
                  </a:ext>
                </a:extLst>
              </p:cNvPr>
              <p:cNvSpPr/>
              <p:nvPr/>
            </p:nvSpPr>
            <p:spPr>
              <a:xfrm>
                <a:off x="3162541" y="7334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9" name="object 38">
                <a:extLst>
                  <a:ext uri="{FF2B5EF4-FFF2-40B4-BE49-F238E27FC236}">
                    <a16:creationId xmlns:a16="http://schemas.microsoft.com/office/drawing/2014/main" id="{891CD98F-7708-4400-AFD3-A53D6D1F33C0}"/>
                  </a:ext>
                </a:extLst>
              </p:cNvPr>
              <p:cNvSpPr/>
              <p:nvPr/>
            </p:nvSpPr>
            <p:spPr>
              <a:xfrm>
                <a:off x="3414348" y="41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0" name="object 39">
                <a:extLst>
                  <a:ext uri="{FF2B5EF4-FFF2-40B4-BE49-F238E27FC236}">
                    <a16:creationId xmlns:a16="http://schemas.microsoft.com/office/drawing/2014/main" id="{70DCA798-1F2C-4AC2-9241-6316E393ADB9}"/>
                  </a:ext>
                </a:extLst>
              </p:cNvPr>
              <p:cNvSpPr/>
              <p:nvPr/>
            </p:nvSpPr>
            <p:spPr>
              <a:xfrm>
                <a:off x="3651170" y="4515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1" name="object 40">
                <a:extLst>
                  <a:ext uri="{FF2B5EF4-FFF2-40B4-BE49-F238E27FC236}">
                    <a16:creationId xmlns:a16="http://schemas.microsoft.com/office/drawing/2014/main" id="{B1B81306-8AA2-4639-858C-87B4364C8F3A}"/>
                  </a:ext>
                </a:extLst>
              </p:cNvPr>
              <p:cNvSpPr/>
              <p:nvPr/>
            </p:nvSpPr>
            <p:spPr>
              <a:xfrm>
                <a:off x="2926126" y="3236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2" name="object 41">
                <a:extLst>
                  <a:ext uri="{FF2B5EF4-FFF2-40B4-BE49-F238E27FC236}">
                    <a16:creationId xmlns:a16="http://schemas.microsoft.com/office/drawing/2014/main" id="{66FF1EDF-132F-46AC-B443-E099E4910E76}"/>
                  </a:ext>
                </a:extLst>
              </p:cNvPr>
              <p:cNvSpPr/>
              <p:nvPr/>
            </p:nvSpPr>
            <p:spPr>
              <a:xfrm>
                <a:off x="3224719" y="7502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3" name="object 42">
                <a:extLst>
                  <a:ext uri="{FF2B5EF4-FFF2-40B4-BE49-F238E27FC236}">
                    <a16:creationId xmlns:a16="http://schemas.microsoft.com/office/drawing/2014/main" id="{9A0A7CC9-2B11-475A-A928-39C388EE407D}"/>
                  </a:ext>
                </a:extLst>
              </p:cNvPr>
              <p:cNvSpPr/>
              <p:nvPr/>
            </p:nvSpPr>
            <p:spPr>
              <a:xfrm>
                <a:off x="3352565" y="248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4" name="Elipse 123">
                <a:extLst>
                  <a:ext uri="{FF2B5EF4-FFF2-40B4-BE49-F238E27FC236}">
                    <a16:creationId xmlns:a16="http://schemas.microsoft.com/office/drawing/2014/main" id="{D65CFCF1-1D5E-4C64-A1C9-205212E13AD5}"/>
                  </a:ext>
                </a:extLst>
              </p:cNvPr>
              <p:cNvSpPr/>
              <p:nvPr/>
            </p:nvSpPr>
            <p:spPr>
              <a:xfrm>
                <a:off x="2964177" y="5896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52%</a:t>
                </a:r>
              </a:p>
            </p:txBody>
          </p:sp>
        </p:grpSp>
        <p:sp>
          <p:nvSpPr>
            <p:cNvPr id="87" name="CuadroTexto 48">
              <a:extLst>
                <a:ext uri="{FF2B5EF4-FFF2-40B4-BE49-F238E27FC236}">
                  <a16:creationId xmlns:a16="http://schemas.microsoft.com/office/drawing/2014/main" id="{C135A450-1A27-4298-87EB-76461B86E2BF}"/>
                </a:ext>
              </a:extLst>
            </p:cNvPr>
            <p:cNvSpPr txBox="1"/>
            <p:nvPr/>
          </p:nvSpPr>
          <p:spPr>
            <a:xfrm>
              <a:off x="2828925" y="73815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Seguros</a:t>
              </a:r>
              <a:endParaRPr lang="es-CO" sz="750" b="1"/>
            </a:p>
          </p:txBody>
        </p: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AE501A58-EC1F-46C8-A31F-0ED577D9EEA6}"/>
              </a:ext>
            </a:extLst>
          </p:cNvPr>
          <p:cNvGrpSpPr/>
          <p:nvPr/>
        </p:nvGrpSpPr>
        <p:grpSpPr>
          <a:xfrm>
            <a:off x="4270541" y="1960600"/>
            <a:ext cx="1236915" cy="1208283"/>
            <a:chOff x="2124074" y="2381250"/>
            <a:chExt cx="764350" cy="764724"/>
          </a:xfrm>
        </p:grpSpPr>
        <p:sp>
          <p:nvSpPr>
            <p:cNvPr id="126" name="object 7">
              <a:extLst>
                <a:ext uri="{FF2B5EF4-FFF2-40B4-BE49-F238E27FC236}">
                  <a16:creationId xmlns:a16="http://schemas.microsoft.com/office/drawing/2014/main" id="{D9396DF0-2B37-470F-8882-75A79B4FFC26}"/>
                </a:ext>
              </a:extLst>
            </p:cNvPr>
            <p:cNvSpPr/>
            <p:nvPr/>
          </p:nvSpPr>
          <p:spPr>
            <a:xfrm>
              <a:off x="2492192" y="311784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9" y="2078"/>
                  </a:lnTo>
                  <a:lnTo>
                    <a:pt x="7756" y="7746"/>
                  </a:lnTo>
                  <a:lnTo>
                    <a:pt x="2081" y="16159"/>
                  </a:lnTo>
                  <a:lnTo>
                    <a:pt x="0" y="26466"/>
                  </a:lnTo>
                  <a:lnTo>
                    <a:pt x="2081" y="36769"/>
                  </a:lnTo>
                  <a:lnTo>
                    <a:pt x="7756" y="45181"/>
                  </a:lnTo>
                  <a:lnTo>
                    <a:pt x="16169" y="50853"/>
                  </a:lnTo>
                  <a:lnTo>
                    <a:pt x="26466" y="52933"/>
                  </a:lnTo>
                  <a:lnTo>
                    <a:pt x="36769" y="50853"/>
                  </a:lnTo>
                  <a:lnTo>
                    <a:pt x="45181" y="45181"/>
                  </a:lnTo>
                  <a:lnTo>
                    <a:pt x="50853" y="36769"/>
                  </a:lnTo>
                  <a:lnTo>
                    <a:pt x="52933" y="26466"/>
                  </a:lnTo>
                  <a:lnTo>
                    <a:pt x="50853" y="16159"/>
                  </a:lnTo>
                  <a:lnTo>
                    <a:pt x="45181" y="7746"/>
                  </a:lnTo>
                  <a:lnTo>
                    <a:pt x="36769" y="2078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7" name="object 8">
              <a:extLst>
                <a:ext uri="{FF2B5EF4-FFF2-40B4-BE49-F238E27FC236}">
                  <a16:creationId xmlns:a16="http://schemas.microsoft.com/office/drawing/2014/main" id="{77543D11-6A54-4B1E-B3FE-3166254005C1}"/>
                </a:ext>
              </a:extLst>
            </p:cNvPr>
            <p:cNvSpPr/>
            <p:nvPr/>
          </p:nvSpPr>
          <p:spPr>
            <a:xfrm>
              <a:off x="2492192" y="2381250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9" y="2081"/>
                  </a:lnTo>
                  <a:lnTo>
                    <a:pt x="7756" y="7758"/>
                  </a:lnTo>
                  <a:lnTo>
                    <a:pt x="2081" y="16175"/>
                  </a:lnTo>
                  <a:lnTo>
                    <a:pt x="0" y="26479"/>
                  </a:lnTo>
                  <a:lnTo>
                    <a:pt x="2081" y="36781"/>
                  </a:lnTo>
                  <a:lnTo>
                    <a:pt x="7756" y="45194"/>
                  </a:lnTo>
                  <a:lnTo>
                    <a:pt x="16169" y="50866"/>
                  </a:lnTo>
                  <a:lnTo>
                    <a:pt x="26466" y="52946"/>
                  </a:lnTo>
                  <a:lnTo>
                    <a:pt x="36769" y="50866"/>
                  </a:lnTo>
                  <a:lnTo>
                    <a:pt x="45181" y="45194"/>
                  </a:lnTo>
                  <a:lnTo>
                    <a:pt x="50853" y="36781"/>
                  </a:lnTo>
                  <a:lnTo>
                    <a:pt x="52933" y="26479"/>
                  </a:lnTo>
                  <a:lnTo>
                    <a:pt x="50853" y="16175"/>
                  </a:lnTo>
                  <a:lnTo>
                    <a:pt x="45181" y="7758"/>
                  </a:lnTo>
                  <a:lnTo>
                    <a:pt x="36769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8" name="object 9">
              <a:extLst>
                <a:ext uri="{FF2B5EF4-FFF2-40B4-BE49-F238E27FC236}">
                  <a16:creationId xmlns:a16="http://schemas.microsoft.com/office/drawing/2014/main" id="{BE5CCA02-1EAE-4F37-B5D4-6A2AC3181134}"/>
                </a:ext>
              </a:extLst>
            </p:cNvPr>
            <p:cNvSpPr/>
            <p:nvPr/>
          </p:nvSpPr>
          <p:spPr>
            <a:xfrm>
              <a:off x="2124074" y="274954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66" y="0"/>
                  </a:moveTo>
                  <a:lnTo>
                    <a:pt x="16169" y="2081"/>
                  </a:lnTo>
                  <a:lnTo>
                    <a:pt x="7756" y="7756"/>
                  </a:lnTo>
                  <a:lnTo>
                    <a:pt x="2081" y="16169"/>
                  </a:lnTo>
                  <a:lnTo>
                    <a:pt x="0" y="26466"/>
                  </a:lnTo>
                  <a:lnTo>
                    <a:pt x="2081" y="36774"/>
                  </a:lnTo>
                  <a:lnTo>
                    <a:pt x="7756" y="45186"/>
                  </a:lnTo>
                  <a:lnTo>
                    <a:pt x="16169" y="50855"/>
                  </a:lnTo>
                  <a:lnTo>
                    <a:pt x="26466" y="52933"/>
                  </a:lnTo>
                  <a:lnTo>
                    <a:pt x="36771" y="50855"/>
                  </a:lnTo>
                  <a:lnTo>
                    <a:pt x="45188" y="45186"/>
                  </a:lnTo>
                  <a:lnTo>
                    <a:pt x="50864" y="36774"/>
                  </a:lnTo>
                  <a:lnTo>
                    <a:pt x="52946" y="26466"/>
                  </a:lnTo>
                  <a:lnTo>
                    <a:pt x="50864" y="16169"/>
                  </a:lnTo>
                  <a:lnTo>
                    <a:pt x="45188" y="7756"/>
                  </a:lnTo>
                  <a:lnTo>
                    <a:pt x="36771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9" name="object 10">
              <a:extLst>
                <a:ext uri="{FF2B5EF4-FFF2-40B4-BE49-F238E27FC236}">
                  <a16:creationId xmlns:a16="http://schemas.microsoft.com/office/drawing/2014/main" id="{2875FBAA-41B4-4C6C-BD42-B8C3BFD83242}"/>
                </a:ext>
              </a:extLst>
            </p:cNvPr>
            <p:cNvSpPr/>
            <p:nvPr/>
          </p:nvSpPr>
          <p:spPr>
            <a:xfrm>
              <a:off x="2860309" y="274954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4" y="2081"/>
                  </a:lnTo>
                  <a:lnTo>
                    <a:pt x="7751" y="7756"/>
                  </a:lnTo>
                  <a:lnTo>
                    <a:pt x="2079" y="16169"/>
                  </a:lnTo>
                  <a:lnTo>
                    <a:pt x="0" y="26466"/>
                  </a:lnTo>
                  <a:lnTo>
                    <a:pt x="2079" y="36774"/>
                  </a:lnTo>
                  <a:lnTo>
                    <a:pt x="7751" y="45186"/>
                  </a:lnTo>
                  <a:lnTo>
                    <a:pt x="16164" y="50855"/>
                  </a:lnTo>
                  <a:lnTo>
                    <a:pt x="26466" y="52933"/>
                  </a:lnTo>
                  <a:lnTo>
                    <a:pt x="36763" y="50855"/>
                  </a:lnTo>
                  <a:lnTo>
                    <a:pt x="45177" y="45186"/>
                  </a:lnTo>
                  <a:lnTo>
                    <a:pt x="50851" y="36774"/>
                  </a:lnTo>
                  <a:lnTo>
                    <a:pt x="52933" y="26466"/>
                  </a:lnTo>
                  <a:lnTo>
                    <a:pt x="50851" y="16169"/>
                  </a:lnTo>
                  <a:lnTo>
                    <a:pt x="45177" y="7756"/>
                  </a:lnTo>
                  <a:lnTo>
                    <a:pt x="36763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0" name="object 11">
              <a:extLst>
                <a:ext uri="{FF2B5EF4-FFF2-40B4-BE49-F238E27FC236}">
                  <a16:creationId xmlns:a16="http://schemas.microsoft.com/office/drawing/2014/main" id="{958D1FA4-3EE6-4A16-95B1-2CA6556358D7}"/>
                </a:ext>
              </a:extLst>
            </p:cNvPr>
            <p:cNvSpPr/>
            <p:nvPr/>
          </p:nvSpPr>
          <p:spPr>
            <a:xfrm>
              <a:off x="2556319" y="3112453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92" y="3838"/>
                  </a:lnTo>
                  <a:lnTo>
                    <a:pt x="4389" y="10887"/>
                  </a:lnTo>
                  <a:lnTo>
                    <a:pt x="260" y="20159"/>
                  </a:lnTo>
                  <a:lnTo>
                    <a:pt x="0" y="30670"/>
                  </a:lnTo>
                  <a:lnTo>
                    <a:pt x="3838" y="40457"/>
                  </a:lnTo>
                  <a:lnTo>
                    <a:pt x="10887" y="47755"/>
                  </a:lnTo>
                  <a:lnTo>
                    <a:pt x="20159" y="51876"/>
                  </a:lnTo>
                  <a:lnTo>
                    <a:pt x="30670" y="52133"/>
                  </a:lnTo>
                  <a:lnTo>
                    <a:pt x="40464" y="48305"/>
                  </a:lnTo>
                  <a:lnTo>
                    <a:pt x="47766" y="41255"/>
                  </a:lnTo>
                  <a:lnTo>
                    <a:pt x="51889" y="31977"/>
                  </a:lnTo>
                  <a:lnTo>
                    <a:pt x="52146" y="21463"/>
                  </a:lnTo>
                  <a:lnTo>
                    <a:pt x="48307" y="11681"/>
                  </a:lnTo>
                  <a:lnTo>
                    <a:pt x="41259" y="4383"/>
                  </a:lnTo>
                  <a:lnTo>
                    <a:pt x="31986" y="258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1" name="object 12">
              <a:extLst>
                <a:ext uri="{FF2B5EF4-FFF2-40B4-BE49-F238E27FC236}">
                  <a16:creationId xmlns:a16="http://schemas.microsoft.com/office/drawing/2014/main" id="{CA34E10E-99B5-4922-8FC3-F489C27E3532}"/>
                </a:ext>
              </a:extLst>
            </p:cNvPr>
            <p:cNvSpPr/>
            <p:nvPr/>
          </p:nvSpPr>
          <p:spPr>
            <a:xfrm>
              <a:off x="2428473" y="2387053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88" y="0"/>
                  </a:moveTo>
                  <a:lnTo>
                    <a:pt x="11699" y="3843"/>
                  </a:lnTo>
                  <a:lnTo>
                    <a:pt x="4395" y="10891"/>
                  </a:lnTo>
                  <a:lnTo>
                    <a:pt x="266" y="20161"/>
                  </a:lnTo>
                  <a:lnTo>
                    <a:pt x="0" y="30670"/>
                  </a:lnTo>
                  <a:lnTo>
                    <a:pt x="3838" y="40459"/>
                  </a:lnTo>
                  <a:lnTo>
                    <a:pt x="10887" y="47761"/>
                  </a:lnTo>
                  <a:lnTo>
                    <a:pt x="20159" y="51887"/>
                  </a:lnTo>
                  <a:lnTo>
                    <a:pt x="30670" y="52146"/>
                  </a:lnTo>
                  <a:lnTo>
                    <a:pt x="40459" y="48307"/>
                  </a:lnTo>
                  <a:lnTo>
                    <a:pt x="47761" y="41259"/>
                  </a:lnTo>
                  <a:lnTo>
                    <a:pt x="51887" y="31986"/>
                  </a:lnTo>
                  <a:lnTo>
                    <a:pt x="52146" y="21475"/>
                  </a:lnTo>
                  <a:lnTo>
                    <a:pt x="48307" y="11692"/>
                  </a:lnTo>
                  <a:lnTo>
                    <a:pt x="41260" y="4389"/>
                  </a:lnTo>
                  <a:lnTo>
                    <a:pt x="31991" y="260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2" name="object 13">
              <a:extLst>
                <a:ext uri="{FF2B5EF4-FFF2-40B4-BE49-F238E27FC236}">
                  <a16:creationId xmlns:a16="http://schemas.microsoft.com/office/drawing/2014/main" id="{1F3C4F15-DAA2-484A-A4D8-1709C1BE849D}"/>
                </a:ext>
              </a:extLst>
            </p:cNvPr>
            <p:cNvSpPr/>
            <p:nvPr/>
          </p:nvSpPr>
          <p:spPr>
            <a:xfrm>
              <a:off x="2129880" y="281371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80" y="3833"/>
                  </a:lnTo>
                  <a:lnTo>
                    <a:pt x="4375" y="10882"/>
                  </a:lnTo>
                  <a:lnTo>
                    <a:pt x="251" y="20157"/>
                  </a:lnTo>
                  <a:lnTo>
                    <a:pt x="0" y="30670"/>
                  </a:lnTo>
                  <a:lnTo>
                    <a:pt x="3833" y="40451"/>
                  </a:lnTo>
                  <a:lnTo>
                    <a:pt x="10882" y="47750"/>
                  </a:lnTo>
                  <a:lnTo>
                    <a:pt x="20157" y="51874"/>
                  </a:lnTo>
                  <a:lnTo>
                    <a:pt x="30670" y="52133"/>
                  </a:lnTo>
                  <a:lnTo>
                    <a:pt x="40451" y="48296"/>
                  </a:lnTo>
                  <a:lnTo>
                    <a:pt x="47750" y="41251"/>
                  </a:lnTo>
                  <a:lnTo>
                    <a:pt x="51874" y="31979"/>
                  </a:lnTo>
                  <a:lnTo>
                    <a:pt x="52133" y="21463"/>
                  </a:lnTo>
                  <a:lnTo>
                    <a:pt x="48295" y="11681"/>
                  </a:lnTo>
                  <a:lnTo>
                    <a:pt x="41248" y="4383"/>
                  </a:lnTo>
                  <a:lnTo>
                    <a:pt x="31979" y="258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3" name="object 14">
              <a:extLst>
                <a:ext uri="{FF2B5EF4-FFF2-40B4-BE49-F238E27FC236}">
                  <a16:creationId xmlns:a16="http://schemas.microsoft.com/office/drawing/2014/main" id="{8EC44CFC-FD49-4BFE-AB2D-8543D2F54E25}"/>
                </a:ext>
              </a:extLst>
            </p:cNvPr>
            <p:cNvSpPr/>
            <p:nvPr/>
          </p:nvSpPr>
          <p:spPr>
            <a:xfrm>
              <a:off x="2854924" y="2685805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85" y="3831"/>
                  </a:lnTo>
                  <a:lnTo>
                    <a:pt x="4379" y="10875"/>
                  </a:lnTo>
                  <a:lnTo>
                    <a:pt x="253" y="20147"/>
                  </a:lnTo>
                  <a:lnTo>
                    <a:pt x="0" y="30657"/>
                  </a:lnTo>
                  <a:lnTo>
                    <a:pt x="3838" y="40446"/>
                  </a:lnTo>
                  <a:lnTo>
                    <a:pt x="10887" y="47748"/>
                  </a:lnTo>
                  <a:lnTo>
                    <a:pt x="20159" y="51874"/>
                  </a:lnTo>
                  <a:lnTo>
                    <a:pt x="30670" y="52133"/>
                  </a:lnTo>
                  <a:lnTo>
                    <a:pt x="40446" y="48294"/>
                  </a:lnTo>
                  <a:lnTo>
                    <a:pt x="47745" y="41246"/>
                  </a:lnTo>
                  <a:lnTo>
                    <a:pt x="51873" y="31973"/>
                  </a:lnTo>
                  <a:lnTo>
                    <a:pt x="52133" y="21463"/>
                  </a:lnTo>
                  <a:lnTo>
                    <a:pt x="48300" y="11680"/>
                  </a:lnTo>
                  <a:lnTo>
                    <a:pt x="41252" y="4378"/>
                  </a:lnTo>
                  <a:lnTo>
                    <a:pt x="31980" y="253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4" name="object 15">
              <a:extLst>
                <a:ext uri="{FF2B5EF4-FFF2-40B4-BE49-F238E27FC236}">
                  <a16:creationId xmlns:a16="http://schemas.microsoft.com/office/drawing/2014/main" id="{6FCD5020-4087-416E-A26D-3CB54E7128CB}"/>
                </a:ext>
              </a:extLst>
            </p:cNvPr>
            <p:cNvSpPr/>
            <p:nvPr/>
          </p:nvSpPr>
          <p:spPr>
            <a:xfrm>
              <a:off x="2618102" y="309564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85" y="0"/>
                  </a:moveTo>
                  <a:lnTo>
                    <a:pt x="17387" y="1572"/>
                  </a:lnTo>
                  <a:lnTo>
                    <a:pt x="8420" y="7051"/>
                  </a:lnTo>
                  <a:lnTo>
                    <a:pt x="2452" y="15257"/>
                  </a:lnTo>
                  <a:lnTo>
                    <a:pt x="0" y="25100"/>
                  </a:lnTo>
                  <a:lnTo>
                    <a:pt x="1576" y="35494"/>
                  </a:lnTo>
                  <a:lnTo>
                    <a:pt x="7062" y="44473"/>
                  </a:lnTo>
                  <a:lnTo>
                    <a:pt x="15271" y="50440"/>
                  </a:lnTo>
                  <a:lnTo>
                    <a:pt x="25116" y="52891"/>
                  </a:lnTo>
                  <a:lnTo>
                    <a:pt x="35510" y="51318"/>
                  </a:lnTo>
                  <a:lnTo>
                    <a:pt x="44484" y="45843"/>
                  </a:lnTo>
                  <a:lnTo>
                    <a:pt x="50452" y="37632"/>
                  </a:lnTo>
                  <a:lnTo>
                    <a:pt x="52905" y="27781"/>
                  </a:lnTo>
                  <a:lnTo>
                    <a:pt x="51334" y="17384"/>
                  </a:lnTo>
                  <a:lnTo>
                    <a:pt x="45852" y="8412"/>
                  </a:lnTo>
                  <a:lnTo>
                    <a:pt x="37638" y="2449"/>
                  </a:lnTo>
                  <a:lnTo>
                    <a:pt x="2778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5" name="object 16">
              <a:extLst>
                <a:ext uri="{FF2B5EF4-FFF2-40B4-BE49-F238E27FC236}">
                  <a16:creationId xmlns:a16="http://schemas.microsoft.com/office/drawing/2014/main" id="{D6305DE4-C4E2-4761-9777-D51E2D39915D}"/>
                </a:ext>
              </a:extLst>
            </p:cNvPr>
            <p:cNvSpPr/>
            <p:nvPr/>
          </p:nvSpPr>
          <p:spPr>
            <a:xfrm>
              <a:off x="2366295" y="240347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90" y="0"/>
                  </a:moveTo>
                  <a:lnTo>
                    <a:pt x="17395" y="1565"/>
                  </a:lnTo>
                  <a:lnTo>
                    <a:pt x="8421" y="7051"/>
                  </a:lnTo>
                  <a:lnTo>
                    <a:pt x="2453" y="15260"/>
                  </a:lnTo>
                  <a:lnTo>
                    <a:pt x="0" y="25105"/>
                  </a:lnTo>
                  <a:lnTo>
                    <a:pt x="1570" y="35499"/>
                  </a:lnTo>
                  <a:lnTo>
                    <a:pt x="7059" y="44473"/>
                  </a:lnTo>
                  <a:lnTo>
                    <a:pt x="15272" y="50441"/>
                  </a:lnTo>
                  <a:lnTo>
                    <a:pt x="25121" y="52894"/>
                  </a:lnTo>
                  <a:lnTo>
                    <a:pt x="35517" y="51324"/>
                  </a:lnTo>
                  <a:lnTo>
                    <a:pt x="44489" y="45846"/>
                  </a:lnTo>
                  <a:lnTo>
                    <a:pt x="50451" y="37633"/>
                  </a:lnTo>
                  <a:lnTo>
                    <a:pt x="52896" y="27781"/>
                  </a:lnTo>
                  <a:lnTo>
                    <a:pt x="51316" y="17389"/>
                  </a:lnTo>
                  <a:lnTo>
                    <a:pt x="45843" y="8418"/>
                  </a:lnTo>
                  <a:lnTo>
                    <a:pt x="37637" y="2452"/>
                  </a:lnTo>
                  <a:lnTo>
                    <a:pt x="2779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6" name="object 17">
              <a:extLst>
                <a:ext uri="{FF2B5EF4-FFF2-40B4-BE49-F238E27FC236}">
                  <a16:creationId xmlns:a16="http://schemas.microsoft.com/office/drawing/2014/main" id="{D43A29B5-BF61-48E6-BF21-660AFA8CC655}"/>
                </a:ext>
              </a:extLst>
            </p:cNvPr>
            <p:cNvSpPr/>
            <p:nvPr/>
          </p:nvSpPr>
          <p:spPr>
            <a:xfrm>
              <a:off x="2146287" y="287552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7785" y="0"/>
                  </a:moveTo>
                  <a:lnTo>
                    <a:pt x="17387" y="1569"/>
                  </a:lnTo>
                  <a:lnTo>
                    <a:pt x="8420" y="7044"/>
                  </a:lnTo>
                  <a:lnTo>
                    <a:pt x="2452" y="15253"/>
                  </a:lnTo>
                  <a:lnTo>
                    <a:pt x="0" y="25100"/>
                  </a:lnTo>
                  <a:lnTo>
                    <a:pt x="1576" y="35490"/>
                  </a:lnTo>
                  <a:lnTo>
                    <a:pt x="7051" y="44464"/>
                  </a:lnTo>
                  <a:lnTo>
                    <a:pt x="15262" y="50432"/>
                  </a:lnTo>
                  <a:lnTo>
                    <a:pt x="25113" y="52885"/>
                  </a:lnTo>
                  <a:lnTo>
                    <a:pt x="35510" y="51314"/>
                  </a:lnTo>
                  <a:lnTo>
                    <a:pt x="44475" y="45836"/>
                  </a:lnTo>
                  <a:lnTo>
                    <a:pt x="50438" y="37630"/>
                  </a:lnTo>
                  <a:lnTo>
                    <a:pt x="52893" y="27787"/>
                  </a:lnTo>
                  <a:lnTo>
                    <a:pt x="51334" y="17393"/>
                  </a:lnTo>
                  <a:lnTo>
                    <a:pt x="45852" y="8425"/>
                  </a:lnTo>
                  <a:lnTo>
                    <a:pt x="37638" y="2456"/>
                  </a:lnTo>
                  <a:lnTo>
                    <a:pt x="2778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7" name="object 18">
              <a:extLst>
                <a:ext uri="{FF2B5EF4-FFF2-40B4-BE49-F238E27FC236}">
                  <a16:creationId xmlns:a16="http://schemas.microsoft.com/office/drawing/2014/main" id="{75892C78-ABEC-4FB7-8A40-14ECAC5572AB}"/>
                </a:ext>
              </a:extLst>
            </p:cNvPr>
            <p:cNvSpPr/>
            <p:nvPr/>
          </p:nvSpPr>
          <p:spPr>
            <a:xfrm>
              <a:off x="2838115" y="262359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88" y="0"/>
                  </a:moveTo>
                  <a:lnTo>
                    <a:pt x="17400" y="1576"/>
                  </a:lnTo>
                  <a:lnTo>
                    <a:pt x="8425" y="7056"/>
                  </a:lnTo>
                  <a:lnTo>
                    <a:pt x="2454" y="15265"/>
                  </a:lnTo>
                  <a:lnTo>
                    <a:pt x="0" y="25109"/>
                  </a:lnTo>
                  <a:lnTo>
                    <a:pt x="1576" y="35497"/>
                  </a:lnTo>
                  <a:lnTo>
                    <a:pt x="7051" y="44471"/>
                  </a:lnTo>
                  <a:lnTo>
                    <a:pt x="15262" y="50439"/>
                  </a:lnTo>
                  <a:lnTo>
                    <a:pt x="25113" y="52892"/>
                  </a:lnTo>
                  <a:lnTo>
                    <a:pt x="35510" y="51322"/>
                  </a:lnTo>
                  <a:lnTo>
                    <a:pt x="44482" y="45836"/>
                  </a:lnTo>
                  <a:lnTo>
                    <a:pt x="50447" y="37628"/>
                  </a:lnTo>
                  <a:lnTo>
                    <a:pt x="52900" y="27787"/>
                  </a:lnTo>
                  <a:lnTo>
                    <a:pt x="51334" y="17400"/>
                  </a:lnTo>
                  <a:lnTo>
                    <a:pt x="45846" y="8425"/>
                  </a:lnTo>
                  <a:lnTo>
                    <a:pt x="37634" y="2454"/>
                  </a:lnTo>
                  <a:lnTo>
                    <a:pt x="2778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8" name="object 19">
              <a:extLst>
                <a:ext uri="{FF2B5EF4-FFF2-40B4-BE49-F238E27FC236}">
                  <a16:creationId xmlns:a16="http://schemas.microsoft.com/office/drawing/2014/main" id="{E0F79342-3B3E-4D5F-8B6D-3CCEDA4EB932}"/>
                </a:ext>
              </a:extLst>
            </p:cNvPr>
            <p:cNvSpPr/>
            <p:nvPr/>
          </p:nvSpPr>
          <p:spPr>
            <a:xfrm>
              <a:off x="2676355" y="3068602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2992" y="0"/>
                  </a:moveTo>
                  <a:lnTo>
                    <a:pt x="13037" y="3347"/>
                  </a:lnTo>
                  <a:lnTo>
                    <a:pt x="5154" y="10296"/>
                  </a:lnTo>
                  <a:lnTo>
                    <a:pt x="705" y="19415"/>
                  </a:lnTo>
                  <a:lnTo>
                    <a:pt x="0" y="29539"/>
                  </a:lnTo>
                  <a:lnTo>
                    <a:pt x="3347" y="39504"/>
                  </a:lnTo>
                  <a:lnTo>
                    <a:pt x="10293" y="47386"/>
                  </a:lnTo>
                  <a:lnTo>
                    <a:pt x="19415" y="51835"/>
                  </a:lnTo>
                  <a:lnTo>
                    <a:pt x="29543" y="52541"/>
                  </a:lnTo>
                  <a:lnTo>
                    <a:pt x="39504" y="49194"/>
                  </a:lnTo>
                  <a:lnTo>
                    <a:pt x="47388" y="42242"/>
                  </a:lnTo>
                  <a:lnTo>
                    <a:pt x="51839" y="33120"/>
                  </a:lnTo>
                  <a:lnTo>
                    <a:pt x="52541" y="22996"/>
                  </a:lnTo>
                  <a:lnTo>
                    <a:pt x="49181" y="13037"/>
                  </a:lnTo>
                  <a:lnTo>
                    <a:pt x="42226" y="5154"/>
                  </a:lnTo>
                  <a:lnTo>
                    <a:pt x="33109" y="705"/>
                  </a:lnTo>
                  <a:lnTo>
                    <a:pt x="22992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9" name="object 20">
              <a:extLst>
                <a:ext uri="{FF2B5EF4-FFF2-40B4-BE49-F238E27FC236}">
                  <a16:creationId xmlns:a16="http://schemas.microsoft.com/office/drawing/2014/main" id="{5DFE1009-6558-4846-BBE3-B5CC2B8B4FD7}"/>
                </a:ext>
              </a:extLst>
            </p:cNvPr>
            <p:cNvSpPr/>
            <p:nvPr/>
          </p:nvSpPr>
          <p:spPr>
            <a:xfrm>
              <a:off x="2308234" y="243069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5" y="0"/>
                  </a:moveTo>
                  <a:lnTo>
                    <a:pt x="13042" y="3352"/>
                  </a:lnTo>
                  <a:lnTo>
                    <a:pt x="5158" y="10307"/>
                  </a:lnTo>
                  <a:lnTo>
                    <a:pt x="706" y="19426"/>
                  </a:lnTo>
                  <a:lnTo>
                    <a:pt x="0" y="29546"/>
                  </a:lnTo>
                  <a:lnTo>
                    <a:pt x="3352" y="39509"/>
                  </a:lnTo>
                  <a:lnTo>
                    <a:pt x="10302" y="47399"/>
                  </a:lnTo>
                  <a:lnTo>
                    <a:pt x="19422" y="51852"/>
                  </a:lnTo>
                  <a:lnTo>
                    <a:pt x="29550" y="52559"/>
                  </a:lnTo>
                  <a:lnTo>
                    <a:pt x="39522" y="49212"/>
                  </a:lnTo>
                  <a:lnTo>
                    <a:pt x="47404" y="42255"/>
                  </a:lnTo>
                  <a:lnTo>
                    <a:pt x="51852" y="33132"/>
                  </a:lnTo>
                  <a:lnTo>
                    <a:pt x="52554" y="23007"/>
                  </a:lnTo>
                  <a:lnTo>
                    <a:pt x="49199" y="13042"/>
                  </a:lnTo>
                  <a:lnTo>
                    <a:pt x="42244" y="5158"/>
                  </a:lnTo>
                  <a:lnTo>
                    <a:pt x="33126" y="706"/>
                  </a:lnTo>
                  <a:lnTo>
                    <a:pt x="2300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0" name="object 21">
              <a:extLst>
                <a:ext uri="{FF2B5EF4-FFF2-40B4-BE49-F238E27FC236}">
                  <a16:creationId xmlns:a16="http://schemas.microsoft.com/office/drawing/2014/main" id="{C586112F-9683-4FF1-8474-72BA2DCB2C7E}"/>
                </a:ext>
              </a:extLst>
            </p:cNvPr>
            <p:cNvSpPr/>
            <p:nvPr/>
          </p:nvSpPr>
          <p:spPr>
            <a:xfrm>
              <a:off x="2173495" y="293379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0" y="0"/>
                  </a:moveTo>
                  <a:lnTo>
                    <a:pt x="13030" y="3354"/>
                  </a:lnTo>
                  <a:lnTo>
                    <a:pt x="5153" y="10304"/>
                  </a:lnTo>
                  <a:lnTo>
                    <a:pt x="704" y="19423"/>
                  </a:lnTo>
                  <a:lnTo>
                    <a:pt x="0" y="29546"/>
                  </a:lnTo>
                  <a:lnTo>
                    <a:pt x="3352" y="39511"/>
                  </a:lnTo>
                  <a:lnTo>
                    <a:pt x="10302" y="47390"/>
                  </a:lnTo>
                  <a:lnTo>
                    <a:pt x="19421" y="51842"/>
                  </a:lnTo>
                  <a:lnTo>
                    <a:pt x="29545" y="52552"/>
                  </a:lnTo>
                  <a:lnTo>
                    <a:pt x="39509" y="49201"/>
                  </a:lnTo>
                  <a:lnTo>
                    <a:pt x="47394" y="42249"/>
                  </a:lnTo>
                  <a:lnTo>
                    <a:pt x="51846" y="33127"/>
                  </a:lnTo>
                  <a:lnTo>
                    <a:pt x="52552" y="23003"/>
                  </a:lnTo>
                  <a:lnTo>
                    <a:pt x="49199" y="13044"/>
                  </a:lnTo>
                  <a:lnTo>
                    <a:pt x="42244" y="5154"/>
                  </a:lnTo>
                  <a:lnTo>
                    <a:pt x="33124" y="703"/>
                  </a:lnTo>
                  <a:lnTo>
                    <a:pt x="2300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1" name="object 22">
              <a:extLst>
                <a:ext uri="{FF2B5EF4-FFF2-40B4-BE49-F238E27FC236}">
                  <a16:creationId xmlns:a16="http://schemas.microsoft.com/office/drawing/2014/main" id="{29F3CB60-B8C5-4CA6-9D9D-DFBD7C09785C}"/>
                </a:ext>
              </a:extLst>
            </p:cNvPr>
            <p:cNvSpPr/>
            <p:nvPr/>
          </p:nvSpPr>
          <p:spPr>
            <a:xfrm>
              <a:off x="2811086" y="2565498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5" y="0"/>
                  </a:moveTo>
                  <a:lnTo>
                    <a:pt x="13040" y="3352"/>
                  </a:lnTo>
                  <a:lnTo>
                    <a:pt x="5161" y="10307"/>
                  </a:lnTo>
                  <a:lnTo>
                    <a:pt x="709" y="19426"/>
                  </a:lnTo>
                  <a:lnTo>
                    <a:pt x="0" y="29547"/>
                  </a:lnTo>
                  <a:lnTo>
                    <a:pt x="3350" y="39509"/>
                  </a:lnTo>
                  <a:lnTo>
                    <a:pt x="10307" y="47394"/>
                  </a:lnTo>
                  <a:lnTo>
                    <a:pt x="19429" y="51847"/>
                  </a:lnTo>
                  <a:lnTo>
                    <a:pt x="29550" y="52557"/>
                  </a:lnTo>
                  <a:lnTo>
                    <a:pt x="39507" y="49212"/>
                  </a:lnTo>
                  <a:lnTo>
                    <a:pt x="47397" y="42255"/>
                  </a:lnTo>
                  <a:lnTo>
                    <a:pt x="51850" y="33131"/>
                  </a:lnTo>
                  <a:lnTo>
                    <a:pt x="52557" y="23002"/>
                  </a:lnTo>
                  <a:lnTo>
                    <a:pt x="49210" y="13030"/>
                  </a:lnTo>
                  <a:lnTo>
                    <a:pt x="42253" y="5153"/>
                  </a:lnTo>
                  <a:lnTo>
                    <a:pt x="33130" y="704"/>
                  </a:lnTo>
                  <a:lnTo>
                    <a:pt x="2300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2" name="object 23">
              <a:extLst>
                <a:ext uri="{FF2B5EF4-FFF2-40B4-BE49-F238E27FC236}">
                  <a16:creationId xmlns:a16="http://schemas.microsoft.com/office/drawing/2014/main" id="{29551A81-A7BB-4D3B-B97C-170FB8D8135D}"/>
                </a:ext>
              </a:extLst>
            </p:cNvPr>
            <p:cNvSpPr/>
            <p:nvPr/>
          </p:nvSpPr>
          <p:spPr>
            <a:xfrm>
              <a:off x="2728863" y="3031728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82" y="0"/>
                  </a:moveTo>
                  <a:lnTo>
                    <a:pt x="18593" y="1062"/>
                  </a:lnTo>
                  <a:lnTo>
                    <a:pt x="9363" y="6092"/>
                  </a:lnTo>
                  <a:lnTo>
                    <a:pt x="2800" y="14315"/>
                  </a:lnTo>
                  <a:lnTo>
                    <a:pt x="0" y="24071"/>
                  </a:lnTo>
                  <a:lnTo>
                    <a:pt x="1062" y="34162"/>
                  </a:lnTo>
                  <a:lnTo>
                    <a:pt x="6086" y="43392"/>
                  </a:lnTo>
                  <a:lnTo>
                    <a:pt x="14306" y="49949"/>
                  </a:lnTo>
                  <a:lnTo>
                    <a:pt x="24066" y="52747"/>
                  </a:lnTo>
                  <a:lnTo>
                    <a:pt x="34164" y="51681"/>
                  </a:lnTo>
                  <a:lnTo>
                    <a:pt x="43399" y="46643"/>
                  </a:lnTo>
                  <a:lnTo>
                    <a:pt x="49950" y="38433"/>
                  </a:lnTo>
                  <a:lnTo>
                    <a:pt x="52749" y="28681"/>
                  </a:lnTo>
                  <a:lnTo>
                    <a:pt x="51685" y="18588"/>
                  </a:lnTo>
                  <a:lnTo>
                    <a:pt x="46650" y="9356"/>
                  </a:lnTo>
                  <a:lnTo>
                    <a:pt x="38434" y="2799"/>
                  </a:lnTo>
                  <a:lnTo>
                    <a:pt x="28682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3" name="object 24">
              <a:extLst>
                <a:ext uri="{FF2B5EF4-FFF2-40B4-BE49-F238E27FC236}">
                  <a16:creationId xmlns:a16="http://schemas.microsoft.com/office/drawing/2014/main" id="{321FE947-FAE1-45ED-930D-BE47867301C6}"/>
                </a:ext>
              </a:extLst>
            </p:cNvPr>
            <p:cNvSpPr/>
            <p:nvPr/>
          </p:nvSpPr>
          <p:spPr>
            <a:xfrm>
              <a:off x="2255622" y="246746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84" y="0"/>
                  </a:moveTo>
                  <a:lnTo>
                    <a:pt x="18593" y="1058"/>
                  </a:lnTo>
                  <a:lnTo>
                    <a:pt x="9363" y="6086"/>
                  </a:lnTo>
                  <a:lnTo>
                    <a:pt x="2800" y="14311"/>
                  </a:lnTo>
                  <a:lnTo>
                    <a:pt x="0" y="24069"/>
                  </a:lnTo>
                  <a:lnTo>
                    <a:pt x="1062" y="34161"/>
                  </a:lnTo>
                  <a:lnTo>
                    <a:pt x="6086" y="43386"/>
                  </a:lnTo>
                  <a:lnTo>
                    <a:pt x="14304" y="49945"/>
                  </a:lnTo>
                  <a:lnTo>
                    <a:pt x="24060" y="52747"/>
                  </a:lnTo>
                  <a:lnTo>
                    <a:pt x="34154" y="51685"/>
                  </a:lnTo>
                  <a:lnTo>
                    <a:pt x="43386" y="46650"/>
                  </a:lnTo>
                  <a:lnTo>
                    <a:pt x="49945" y="38434"/>
                  </a:lnTo>
                  <a:lnTo>
                    <a:pt x="52749" y="28682"/>
                  </a:lnTo>
                  <a:lnTo>
                    <a:pt x="51690" y="18593"/>
                  </a:lnTo>
                  <a:lnTo>
                    <a:pt x="46662" y="9363"/>
                  </a:lnTo>
                  <a:lnTo>
                    <a:pt x="38439" y="2803"/>
                  </a:lnTo>
                  <a:lnTo>
                    <a:pt x="28684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4" name="object 25">
              <a:extLst>
                <a:ext uri="{FF2B5EF4-FFF2-40B4-BE49-F238E27FC236}">
                  <a16:creationId xmlns:a16="http://schemas.microsoft.com/office/drawing/2014/main" id="{EFE5FEA1-9EA1-4055-8D93-51C6E8DB02B3}"/>
                </a:ext>
              </a:extLst>
            </p:cNvPr>
            <p:cNvSpPr/>
            <p:nvPr/>
          </p:nvSpPr>
          <p:spPr>
            <a:xfrm>
              <a:off x="2210248" y="298633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78" y="0"/>
                  </a:moveTo>
                  <a:lnTo>
                    <a:pt x="18586" y="1064"/>
                  </a:lnTo>
                  <a:lnTo>
                    <a:pt x="9361" y="6094"/>
                  </a:lnTo>
                  <a:lnTo>
                    <a:pt x="2798" y="14310"/>
                  </a:lnTo>
                  <a:lnTo>
                    <a:pt x="0" y="24063"/>
                  </a:lnTo>
                  <a:lnTo>
                    <a:pt x="1065" y="34156"/>
                  </a:lnTo>
                  <a:lnTo>
                    <a:pt x="6097" y="43394"/>
                  </a:lnTo>
                  <a:lnTo>
                    <a:pt x="14315" y="49944"/>
                  </a:lnTo>
                  <a:lnTo>
                    <a:pt x="24071" y="52739"/>
                  </a:lnTo>
                  <a:lnTo>
                    <a:pt x="34165" y="51675"/>
                  </a:lnTo>
                  <a:lnTo>
                    <a:pt x="43397" y="46645"/>
                  </a:lnTo>
                  <a:lnTo>
                    <a:pt x="49954" y="38433"/>
                  </a:lnTo>
                  <a:lnTo>
                    <a:pt x="52754" y="28676"/>
                  </a:lnTo>
                  <a:lnTo>
                    <a:pt x="51691" y="18579"/>
                  </a:lnTo>
                  <a:lnTo>
                    <a:pt x="46661" y="9345"/>
                  </a:lnTo>
                  <a:lnTo>
                    <a:pt x="38436" y="2795"/>
                  </a:lnTo>
                  <a:lnTo>
                    <a:pt x="2867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5" name="object 26">
              <a:extLst>
                <a:ext uri="{FF2B5EF4-FFF2-40B4-BE49-F238E27FC236}">
                  <a16:creationId xmlns:a16="http://schemas.microsoft.com/office/drawing/2014/main" id="{341205A1-6D23-4FE6-B9B7-C1D5B5CF218C}"/>
                </a:ext>
              </a:extLst>
            </p:cNvPr>
            <p:cNvSpPr/>
            <p:nvPr/>
          </p:nvSpPr>
          <p:spPr>
            <a:xfrm>
              <a:off x="2774235" y="2512866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73" y="0"/>
                  </a:moveTo>
                  <a:lnTo>
                    <a:pt x="18582" y="1063"/>
                  </a:lnTo>
                  <a:lnTo>
                    <a:pt x="9351" y="6088"/>
                  </a:lnTo>
                  <a:lnTo>
                    <a:pt x="2796" y="14305"/>
                  </a:lnTo>
                  <a:lnTo>
                    <a:pt x="0" y="24063"/>
                  </a:lnTo>
                  <a:lnTo>
                    <a:pt x="1063" y="34161"/>
                  </a:lnTo>
                  <a:lnTo>
                    <a:pt x="6088" y="43400"/>
                  </a:lnTo>
                  <a:lnTo>
                    <a:pt x="14307" y="49945"/>
                  </a:lnTo>
                  <a:lnTo>
                    <a:pt x="24068" y="52741"/>
                  </a:lnTo>
                  <a:lnTo>
                    <a:pt x="34166" y="51680"/>
                  </a:lnTo>
                  <a:lnTo>
                    <a:pt x="43400" y="46651"/>
                  </a:lnTo>
                  <a:lnTo>
                    <a:pt x="49950" y="38434"/>
                  </a:lnTo>
                  <a:lnTo>
                    <a:pt x="52746" y="28678"/>
                  </a:lnTo>
                  <a:lnTo>
                    <a:pt x="51682" y="18584"/>
                  </a:lnTo>
                  <a:lnTo>
                    <a:pt x="46651" y="9351"/>
                  </a:lnTo>
                  <a:lnTo>
                    <a:pt x="38428" y="2796"/>
                  </a:lnTo>
                  <a:lnTo>
                    <a:pt x="2867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6" name="object 27">
              <a:extLst>
                <a:ext uri="{FF2B5EF4-FFF2-40B4-BE49-F238E27FC236}">
                  <a16:creationId xmlns:a16="http://schemas.microsoft.com/office/drawing/2014/main" id="{FDDAB355-911A-4A5B-BA2F-B7098255B097}"/>
                </a:ext>
              </a:extLst>
            </p:cNvPr>
            <p:cNvSpPr/>
            <p:nvPr/>
          </p:nvSpPr>
          <p:spPr>
            <a:xfrm>
              <a:off x="2774235" y="298633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8" y="0"/>
                  </a:moveTo>
                  <a:lnTo>
                    <a:pt x="14307" y="2795"/>
                  </a:lnTo>
                  <a:lnTo>
                    <a:pt x="6088" y="9345"/>
                  </a:lnTo>
                  <a:lnTo>
                    <a:pt x="1063" y="18579"/>
                  </a:lnTo>
                  <a:lnTo>
                    <a:pt x="0" y="28676"/>
                  </a:lnTo>
                  <a:lnTo>
                    <a:pt x="2796" y="38433"/>
                  </a:lnTo>
                  <a:lnTo>
                    <a:pt x="9351" y="46645"/>
                  </a:lnTo>
                  <a:lnTo>
                    <a:pt x="18582" y="51675"/>
                  </a:lnTo>
                  <a:lnTo>
                    <a:pt x="28673" y="52739"/>
                  </a:lnTo>
                  <a:lnTo>
                    <a:pt x="38428" y="49944"/>
                  </a:lnTo>
                  <a:lnTo>
                    <a:pt x="46651" y="43394"/>
                  </a:lnTo>
                  <a:lnTo>
                    <a:pt x="51682" y="34156"/>
                  </a:lnTo>
                  <a:lnTo>
                    <a:pt x="52746" y="24063"/>
                  </a:lnTo>
                  <a:lnTo>
                    <a:pt x="49950" y="14310"/>
                  </a:lnTo>
                  <a:lnTo>
                    <a:pt x="43400" y="6094"/>
                  </a:lnTo>
                  <a:lnTo>
                    <a:pt x="34166" y="1064"/>
                  </a:lnTo>
                  <a:lnTo>
                    <a:pt x="2406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7" name="object 28">
              <a:extLst>
                <a:ext uri="{FF2B5EF4-FFF2-40B4-BE49-F238E27FC236}">
                  <a16:creationId xmlns:a16="http://schemas.microsoft.com/office/drawing/2014/main" id="{E6654C8D-C24A-41BE-AE05-EE536C1E030B}"/>
                </a:ext>
              </a:extLst>
            </p:cNvPr>
            <p:cNvSpPr/>
            <p:nvPr/>
          </p:nvSpPr>
          <p:spPr>
            <a:xfrm>
              <a:off x="2210248" y="251286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71" y="0"/>
                  </a:moveTo>
                  <a:lnTo>
                    <a:pt x="14315" y="2796"/>
                  </a:lnTo>
                  <a:lnTo>
                    <a:pt x="6097" y="9351"/>
                  </a:lnTo>
                  <a:lnTo>
                    <a:pt x="1065" y="18584"/>
                  </a:lnTo>
                  <a:lnTo>
                    <a:pt x="0" y="28678"/>
                  </a:lnTo>
                  <a:lnTo>
                    <a:pt x="2798" y="38434"/>
                  </a:lnTo>
                  <a:lnTo>
                    <a:pt x="9361" y="46651"/>
                  </a:lnTo>
                  <a:lnTo>
                    <a:pt x="18586" y="51682"/>
                  </a:lnTo>
                  <a:lnTo>
                    <a:pt x="28678" y="52746"/>
                  </a:lnTo>
                  <a:lnTo>
                    <a:pt x="38436" y="49950"/>
                  </a:lnTo>
                  <a:lnTo>
                    <a:pt x="46661" y="43400"/>
                  </a:lnTo>
                  <a:lnTo>
                    <a:pt x="51691" y="34161"/>
                  </a:lnTo>
                  <a:lnTo>
                    <a:pt x="52754" y="24063"/>
                  </a:lnTo>
                  <a:lnTo>
                    <a:pt x="49954" y="14305"/>
                  </a:lnTo>
                  <a:lnTo>
                    <a:pt x="43397" y="6088"/>
                  </a:lnTo>
                  <a:lnTo>
                    <a:pt x="34165" y="1063"/>
                  </a:lnTo>
                  <a:lnTo>
                    <a:pt x="24071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8" name="object 29">
              <a:extLst>
                <a:ext uri="{FF2B5EF4-FFF2-40B4-BE49-F238E27FC236}">
                  <a16:creationId xmlns:a16="http://schemas.microsoft.com/office/drawing/2014/main" id="{BA9D7F71-76B4-4AAE-940E-A1B6CC0AA7EB}"/>
                </a:ext>
              </a:extLst>
            </p:cNvPr>
            <p:cNvSpPr/>
            <p:nvPr/>
          </p:nvSpPr>
          <p:spPr>
            <a:xfrm>
              <a:off x="2255622" y="3031728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0" y="0"/>
                  </a:moveTo>
                  <a:lnTo>
                    <a:pt x="14304" y="2798"/>
                  </a:lnTo>
                  <a:lnTo>
                    <a:pt x="6086" y="9355"/>
                  </a:lnTo>
                  <a:lnTo>
                    <a:pt x="1062" y="18587"/>
                  </a:lnTo>
                  <a:lnTo>
                    <a:pt x="0" y="28681"/>
                  </a:lnTo>
                  <a:lnTo>
                    <a:pt x="2800" y="38437"/>
                  </a:lnTo>
                  <a:lnTo>
                    <a:pt x="9363" y="46655"/>
                  </a:lnTo>
                  <a:lnTo>
                    <a:pt x="18593" y="51685"/>
                  </a:lnTo>
                  <a:lnTo>
                    <a:pt x="28684" y="52747"/>
                  </a:lnTo>
                  <a:lnTo>
                    <a:pt x="38439" y="49948"/>
                  </a:lnTo>
                  <a:lnTo>
                    <a:pt x="46662" y="43391"/>
                  </a:lnTo>
                  <a:lnTo>
                    <a:pt x="51690" y="34161"/>
                  </a:lnTo>
                  <a:lnTo>
                    <a:pt x="52749" y="24071"/>
                  </a:lnTo>
                  <a:lnTo>
                    <a:pt x="49945" y="14319"/>
                  </a:lnTo>
                  <a:lnTo>
                    <a:pt x="43386" y="6103"/>
                  </a:lnTo>
                  <a:lnTo>
                    <a:pt x="34154" y="1066"/>
                  </a:lnTo>
                  <a:lnTo>
                    <a:pt x="2406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9" name="object 30">
              <a:extLst>
                <a:ext uri="{FF2B5EF4-FFF2-40B4-BE49-F238E27FC236}">
                  <a16:creationId xmlns:a16="http://schemas.microsoft.com/office/drawing/2014/main" id="{5D46B3C4-C88D-416D-B81A-ECCF3CE2F494}"/>
                </a:ext>
              </a:extLst>
            </p:cNvPr>
            <p:cNvSpPr/>
            <p:nvPr/>
          </p:nvSpPr>
          <p:spPr>
            <a:xfrm>
              <a:off x="2728863" y="246746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6" y="0"/>
                  </a:moveTo>
                  <a:lnTo>
                    <a:pt x="14306" y="2802"/>
                  </a:lnTo>
                  <a:lnTo>
                    <a:pt x="6086" y="9361"/>
                  </a:lnTo>
                  <a:lnTo>
                    <a:pt x="1062" y="18591"/>
                  </a:lnTo>
                  <a:lnTo>
                    <a:pt x="0" y="28682"/>
                  </a:lnTo>
                  <a:lnTo>
                    <a:pt x="2800" y="38438"/>
                  </a:lnTo>
                  <a:lnTo>
                    <a:pt x="9363" y="46661"/>
                  </a:lnTo>
                  <a:lnTo>
                    <a:pt x="18593" y="51689"/>
                  </a:lnTo>
                  <a:lnTo>
                    <a:pt x="28682" y="52747"/>
                  </a:lnTo>
                  <a:lnTo>
                    <a:pt x="38434" y="49943"/>
                  </a:lnTo>
                  <a:lnTo>
                    <a:pt x="46650" y="43384"/>
                  </a:lnTo>
                  <a:lnTo>
                    <a:pt x="51685" y="34160"/>
                  </a:lnTo>
                  <a:lnTo>
                    <a:pt x="52749" y="24069"/>
                  </a:lnTo>
                  <a:lnTo>
                    <a:pt x="49950" y="14315"/>
                  </a:lnTo>
                  <a:lnTo>
                    <a:pt x="43399" y="6097"/>
                  </a:lnTo>
                  <a:lnTo>
                    <a:pt x="34164" y="1062"/>
                  </a:lnTo>
                  <a:lnTo>
                    <a:pt x="240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0" name="object 31">
              <a:extLst>
                <a:ext uri="{FF2B5EF4-FFF2-40B4-BE49-F238E27FC236}">
                  <a16:creationId xmlns:a16="http://schemas.microsoft.com/office/drawing/2014/main" id="{E57A1794-4F3A-4B85-A37F-CB45720E725E}"/>
                </a:ext>
              </a:extLst>
            </p:cNvPr>
            <p:cNvSpPr/>
            <p:nvPr/>
          </p:nvSpPr>
          <p:spPr>
            <a:xfrm>
              <a:off x="2811086" y="293379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50" y="0"/>
                  </a:moveTo>
                  <a:lnTo>
                    <a:pt x="19429" y="703"/>
                  </a:lnTo>
                  <a:lnTo>
                    <a:pt x="10307" y="5154"/>
                  </a:lnTo>
                  <a:lnTo>
                    <a:pt x="3350" y="13044"/>
                  </a:lnTo>
                  <a:lnTo>
                    <a:pt x="0" y="23003"/>
                  </a:lnTo>
                  <a:lnTo>
                    <a:pt x="709" y="33127"/>
                  </a:lnTo>
                  <a:lnTo>
                    <a:pt x="5161" y="42249"/>
                  </a:lnTo>
                  <a:lnTo>
                    <a:pt x="13040" y="49201"/>
                  </a:lnTo>
                  <a:lnTo>
                    <a:pt x="23005" y="52552"/>
                  </a:lnTo>
                  <a:lnTo>
                    <a:pt x="33130" y="51842"/>
                  </a:lnTo>
                  <a:lnTo>
                    <a:pt x="42253" y="47390"/>
                  </a:lnTo>
                  <a:lnTo>
                    <a:pt x="49210" y="39511"/>
                  </a:lnTo>
                  <a:lnTo>
                    <a:pt x="52557" y="29546"/>
                  </a:lnTo>
                  <a:lnTo>
                    <a:pt x="51850" y="19423"/>
                  </a:lnTo>
                  <a:lnTo>
                    <a:pt x="47397" y="10304"/>
                  </a:lnTo>
                  <a:lnTo>
                    <a:pt x="39507" y="3354"/>
                  </a:lnTo>
                  <a:lnTo>
                    <a:pt x="2955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1" name="object 32">
              <a:extLst>
                <a:ext uri="{FF2B5EF4-FFF2-40B4-BE49-F238E27FC236}">
                  <a16:creationId xmlns:a16="http://schemas.microsoft.com/office/drawing/2014/main" id="{36083E75-EE90-4D37-8461-574503B0831C}"/>
                </a:ext>
              </a:extLst>
            </p:cNvPr>
            <p:cNvSpPr/>
            <p:nvPr/>
          </p:nvSpPr>
          <p:spPr>
            <a:xfrm>
              <a:off x="2173495" y="2565498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45" y="0"/>
                  </a:moveTo>
                  <a:lnTo>
                    <a:pt x="19421" y="704"/>
                  </a:lnTo>
                  <a:lnTo>
                    <a:pt x="10302" y="5153"/>
                  </a:lnTo>
                  <a:lnTo>
                    <a:pt x="3352" y="13030"/>
                  </a:lnTo>
                  <a:lnTo>
                    <a:pt x="0" y="23002"/>
                  </a:lnTo>
                  <a:lnTo>
                    <a:pt x="704" y="33131"/>
                  </a:lnTo>
                  <a:lnTo>
                    <a:pt x="5153" y="42255"/>
                  </a:lnTo>
                  <a:lnTo>
                    <a:pt x="13030" y="49212"/>
                  </a:lnTo>
                  <a:lnTo>
                    <a:pt x="23000" y="52557"/>
                  </a:lnTo>
                  <a:lnTo>
                    <a:pt x="33124" y="51847"/>
                  </a:lnTo>
                  <a:lnTo>
                    <a:pt x="42244" y="47394"/>
                  </a:lnTo>
                  <a:lnTo>
                    <a:pt x="49199" y="39509"/>
                  </a:lnTo>
                  <a:lnTo>
                    <a:pt x="52552" y="29547"/>
                  </a:lnTo>
                  <a:lnTo>
                    <a:pt x="51846" y="19426"/>
                  </a:lnTo>
                  <a:lnTo>
                    <a:pt x="47394" y="10307"/>
                  </a:lnTo>
                  <a:lnTo>
                    <a:pt x="39509" y="3352"/>
                  </a:lnTo>
                  <a:lnTo>
                    <a:pt x="2954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2" name="object 33">
              <a:extLst>
                <a:ext uri="{FF2B5EF4-FFF2-40B4-BE49-F238E27FC236}">
                  <a16:creationId xmlns:a16="http://schemas.microsoft.com/office/drawing/2014/main" id="{E16C7C2B-DA6C-4BA1-880D-E227DCE8CAB4}"/>
                </a:ext>
              </a:extLst>
            </p:cNvPr>
            <p:cNvSpPr/>
            <p:nvPr/>
          </p:nvSpPr>
          <p:spPr>
            <a:xfrm>
              <a:off x="2308234" y="3068602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50" y="0"/>
                  </a:moveTo>
                  <a:lnTo>
                    <a:pt x="19422" y="701"/>
                  </a:lnTo>
                  <a:lnTo>
                    <a:pt x="10302" y="5149"/>
                  </a:lnTo>
                  <a:lnTo>
                    <a:pt x="3352" y="13031"/>
                  </a:lnTo>
                  <a:lnTo>
                    <a:pt x="0" y="22996"/>
                  </a:lnTo>
                  <a:lnTo>
                    <a:pt x="706" y="33120"/>
                  </a:lnTo>
                  <a:lnTo>
                    <a:pt x="5158" y="42239"/>
                  </a:lnTo>
                  <a:lnTo>
                    <a:pt x="13042" y="49188"/>
                  </a:lnTo>
                  <a:lnTo>
                    <a:pt x="23005" y="52543"/>
                  </a:lnTo>
                  <a:lnTo>
                    <a:pt x="33126" y="51840"/>
                  </a:lnTo>
                  <a:lnTo>
                    <a:pt x="42244" y="47388"/>
                  </a:lnTo>
                  <a:lnTo>
                    <a:pt x="49199" y="39498"/>
                  </a:lnTo>
                  <a:lnTo>
                    <a:pt x="52554" y="29540"/>
                  </a:lnTo>
                  <a:lnTo>
                    <a:pt x="51852" y="19416"/>
                  </a:lnTo>
                  <a:lnTo>
                    <a:pt x="47404" y="10298"/>
                  </a:lnTo>
                  <a:lnTo>
                    <a:pt x="39522" y="3354"/>
                  </a:lnTo>
                  <a:lnTo>
                    <a:pt x="2955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3" name="object 34">
              <a:extLst>
                <a:ext uri="{FF2B5EF4-FFF2-40B4-BE49-F238E27FC236}">
                  <a16:creationId xmlns:a16="http://schemas.microsoft.com/office/drawing/2014/main" id="{18E0ED51-000C-404B-BCF3-F32B41D5CC4A}"/>
                </a:ext>
              </a:extLst>
            </p:cNvPr>
            <p:cNvSpPr/>
            <p:nvPr/>
          </p:nvSpPr>
          <p:spPr>
            <a:xfrm>
              <a:off x="2676355" y="243069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43" y="0"/>
                  </a:moveTo>
                  <a:lnTo>
                    <a:pt x="19415" y="706"/>
                  </a:lnTo>
                  <a:lnTo>
                    <a:pt x="10293" y="5158"/>
                  </a:lnTo>
                  <a:lnTo>
                    <a:pt x="3347" y="13042"/>
                  </a:lnTo>
                  <a:lnTo>
                    <a:pt x="0" y="23007"/>
                  </a:lnTo>
                  <a:lnTo>
                    <a:pt x="705" y="33132"/>
                  </a:lnTo>
                  <a:lnTo>
                    <a:pt x="5154" y="42255"/>
                  </a:lnTo>
                  <a:lnTo>
                    <a:pt x="13037" y="49212"/>
                  </a:lnTo>
                  <a:lnTo>
                    <a:pt x="22992" y="52559"/>
                  </a:lnTo>
                  <a:lnTo>
                    <a:pt x="33109" y="51852"/>
                  </a:lnTo>
                  <a:lnTo>
                    <a:pt x="42226" y="47399"/>
                  </a:lnTo>
                  <a:lnTo>
                    <a:pt x="49181" y="39509"/>
                  </a:lnTo>
                  <a:lnTo>
                    <a:pt x="52541" y="29546"/>
                  </a:lnTo>
                  <a:lnTo>
                    <a:pt x="51839" y="19426"/>
                  </a:lnTo>
                  <a:lnTo>
                    <a:pt x="47388" y="10307"/>
                  </a:lnTo>
                  <a:lnTo>
                    <a:pt x="39504" y="3352"/>
                  </a:lnTo>
                  <a:lnTo>
                    <a:pt x="2954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4" name="object 35">
              <a:extLst>
                <a:ext uri="{FF2B5EF4-FFF2-40B4-BE49-F238E27FC236}">
                  <a16:creationId xmlns:a16="http://schemas.microsoft.com/office/drawing/2014/main" id="{3454F6EB-67D2-4F9A-9E25-6CFD2D6338B7}"/>
                </a:ext>
              </a:extLst>
            </p:cNvPr>
            <p:cNvSpPr/>
            <p:nvPr/>
          </p:nvSpPr>
          <p:spPr>
            <a:xfrm>
              <a:off x="2838115" y="287552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13" y="0"/>
                  </a:moveTo>
                  <a:lnTo>
                    <a:pt x="15262" y="2454"/>
                  </a:lnTo>
                  <a:lnTo>
                    <a:pt x="7051" y="8425"/>
                  </a:lnTo>
                  <a:lnTo>
                    <a:pt x="1576" y="17400"/>
                  </a:lnTo>
                  <a:lnTo>
                    <a:pt x="0" y="27788"/>
                  </a:lnTo>
                  <a:lnTo>
                    <a:pt x="2454" y="37633"/>
                  </a:lnTo>
                  <a:lnTo>
                    <a:pt x="8425" y="45841"/>
                  </a:lnTo>
                  <a:lnTo>
                    <a:pt x="17400" y="51322"/>
                  </a:lnTo>
                  <a:lnTo>
                    <a:pt x="27788" y="52891"/>
                  </a:lnTo>
                  <a:lnTo>
                    <a:pt x="37634" y="50434"/>
                  </a:lnTo>
                  <a:lnTo>
                    <a:pt x="45846" y="44465"/>
                  </a:lnTo>
                  <a:lnTo>
                    <a:pt x="51334" y="35497"/>
                  </a:lnTo>
                  <a:lnTo>
                    <a:pt x="52900" y="25102"/>
                  </a:lnTo>
                  <a:lnTo>
                    <a:pt x="50447" y="15255"/>
                  </a:lnTo>
                  <a:lnTo>
                    <a:pt x="44482" y="7049"/>
                  </a:lnTo>
                  <a:lnTo>
                    <a:pt x="35510" y="1576"/>
                  </a:lnTo>
                  <a:lnTo>
                    <a:pt x="2511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5" name="object 36">
              <a:extLst>
                <a:ext uri="{FF2B5EF4-FFF2-40B4-BE49-F238E27FC236}">
                  <a16:creationId xmlns:a16="http://schemas.microsoft.com/office/drawing/2014/main" id="{0D21F3B4-2893-4154-91AA-C1A4DAF9EF3D}"/>
                </a:ext>
              </a:extLst>
            </p:cNvPr>
            <p:cNvSpPr/>
            <p:nvPr/>
          </p:nvSpPr>
          <p:spPr>
            <a:xfrm>
              <a:off x="2146287" y="2623596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5113" y="0"/>
                  </a:moveTo>
                  <a:lnTo>
                    <a:pt x="15262" y="2449"/>
                  </a:lnTo>
                  <a:lnTo>
                    <a:pt x="7051" y="8416"/>
                  </a:lnTo>
                  <a:lnTo>
                    <a:pt x="1576" y="17389"/>
                  </a:lnTo>
                  <a:lnTo>
                    <a:pt x="0" y="27783"/>
                  </a:lnTo>
                  <a:lnTo>
                    <a:pt x="2452" y="37628"/>
                  </a:lnTo>
                  <a:lnTo>
                    <a:pt x="8420" y="45837"/>
                  </a:lnTo>
                  <a:lnTo>
                    <a:pt x="17387" y="51324"/>
                  </a:lnTo>
                  <a:lnTo>
                    <a:pt x="27785" y="52894"/>
                  </a:lnTo>
                  <a:lnTo>
                    <a:pt x="37638" y="50441"/>
                  </a:lnTo>
                  <a:lnTo>
                    <a:pt x="45852" y="44473"/>
                  </a:lnTo>
                  <a:lnTo>
                    <a:pt x="51334" y="35499"/>
                  </a:lnTo>
                  <a:lnTo>
                    <a:pt x="52893" y="25104"/>
                  </a:lnTo>
                  <a:lnTo>
                    <a:pt x="50438" y="15257"/>
                  </a:lnTo>
                  <a:lnTo>
                    <a:pt x="44475" y="7051"/>
                  </a:lnTo>
                  <a:lnTo>
                    <a:pt x="35510" y="1578"/>
                  </a:lnTo>
                  <a:lnTo>
                    <a:pt x="2511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6" name="object 37">
              <a:extLst>
                <a:ext uri="{FF2B5EF4-FFF2-40B4-BE49-F238E27FC236}">
                  <a16:creationId xmlns:a16="http://schemas.microsoft.com/office/drawing/2014/main" id="{23A986A2-E8A0-4109-A07B-5B2753311918}"/>
                </a:ext>
              </a:extLst>
            </p:cNvPr>
            <p:cNvSpPr/>
            <p:nvPr/>
          </p:nvSpPr>
          <p:spPr>
            <a:xfrm>
              <a:off x="2366295" y="3095643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21" y="0"/>
                  </a:moveTo>
                  <a:lnTo>
                    <a:pt x="15272" y="2449"/>
                  </a:lnTo>
                  <a:lnTo>
                    <a:pt x="7059" y="8412"/>
                  </a:lnTo>
                  <a:lnTo>
                    <a:pt x="1570" y="17384"/>
                  </a:lnTo>
                  <a:lnTo>
                    <a:pt x="0" y="27781"/>
                  </a:lnTo>
                  <a:lnTo>
                    <a:pt x="2453" y="37632"/>
                  </a:lnTo>
                  <a:lnTo>
                    <a:pt x="8421" y="45843"/>
                  </a:lnTo>
                  <a:lnTo>
                    <a:pt x="17395" y="51318"/>
                  </a:lnTo>
                  <a:lnTo>
                    <a:pt x="27790" y="52891"/>
                  </a:lnTo>
                  <a:lnTo>
                    <a:pt x="37637" y="50440"/>
                  </a:lnTo>
                  <a:lnTo>
                    <a:pt x="45843" y="44473"/>
                  </a:lnTo>
                  <a:lnTo>
                    <a:pt x="51316" y="35494"/>
                  </a:lnTo>
                  <a:lnTo>
                    <a:pt x="52896" y="25106"/>
                  </a:lnTo>
                  <a:lnTo>
                    <a:pt x="50451" y="15261"/>
                  </a:lnTo>
                  <a:lnTo>
                    <a:pt x="44489" y="7053"/>
                  </a:lnTo>
                  <a:lnTo>
                    <a:pt x="35517" y="1572"/>
                  </a:lnTo>
                  <a:lnTo>
                    <a:pt x="25121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7" name="object 38">
              <a:extLst>
                <a:ext uri="{FF2B5EF4-FFF2-40B4-BE49-F238E27FC236}">
                  <a16:creationId xmlns:a16="http://schemas.microsoft.com/office/drawing/2014/main" id="{8B850009-3829-4677-B3E0-B1FFEE91100D}"/>
                </a:ext>
              </a:extLst>
            </p:cNvPr>
            <p:cNvSpPr/>
            <p:nvPr/>
          </p:nvSpPr>
          <p:spPr>
            <a:xfrm>
              <a:off x="2618102" y="240347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16" y="0"/>
                  </a:moveTo>
                  <a:lnTo>
                    <a:pt x="15271" y="2452"/>
                  </a:lnTo>
                  <a:lnTo>
                    <a:pt x="7062" y="8418"/>
                  </a:lnTo>
                  <a:lnTo>
                    <a:pt x="1576" y="17389"/>
                  </a:lnTo>
                  <a:lnTo>
                    <a:pt x="0" y="27779"/>
                  </a:lnTo>
                  <a:lnTo>
                    <a:pt x="2452" y="37627"/>
                  </a:lnTo>
                  <a:lnTo>
                    <a:pt x="8420" y="45836"/>
                  </a:lnTo>
                  <a:lnTo>
                    <a:pt x="17387" y="51311"/>
                  </a:lnTo>
                  <a:lnTo>
                    <a:pt x="27785" y="52889"/>
                  </a:lnTo>
                  <a:lnTo>
                    <a:pt x="37638" y="50439"/>
                  </a:lnTo>
                  <a:lnTo>
                    <a:pt x="45852" y="44473"/>
                  </a:lnTo>
                  <a:lnTo>
                    <a:pt x="51334" y="35499"/>
                  </a:lnTo>
                  <a:lnTo>
                    <a:pt x="52905" y="25104"/>
                  </a:lnTo>
                  <a:lnTo>
                    <a:pt x="50452" y="15256"/>
                  </a:lnTo>
                  <a:lnTo>
                    <a:pt x="44484" y="7046"/>
                  </a:lnTo>
                  <a:lnTo>
                    <a:pt x="35510" y="1565"/>
                  </a:lnTo>
                  <a:lnTo>
                    <a:pt x="2511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8" name="object 39">
              <a:extLst>
                <a:ext uri="{FF2B5EF4-FFF2-40B4-BE49-F238E27FC236}">
                  <a16:creationId xmlns:a16="http://schemas.microsoft.com/office/drawing/2014/main" id="{2D5151B2-001F-4906-AD56-791CBE2466F1}"/>
                </a:ext>
              </a:extLst>
            </p:cNvPr>
            <p:cNvSpPr/>
            <p:nvPr/>
          </p:nvSpPr>
          <p:spPr>
            <a:xfrm>
              <a:off x="2854924" y="2813715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1"/>
                  </a:lnTo>
                  <a:lnTo>
                    <a:pt x="10887" y="4373"/>
                  </a:lnTo>
                  <a:lnTo>
                    <a:pt x="3838" y="11674"/>
                  </a:lnTo>
                  <a:lnTo>
                    <a:pt x="0" y="21463"/>
                  </a:lnTo>
                  <a:lnTo>
                    <a:pt x="253" y="31973"/>
                  </a:lnTo>
                  <a:lnTo>
                    <a:pt x="4379" y="41246"/>
                  </a:lnTo>
                  <a:lnTo>
                    <a:pt x="11685" y="48294"/>
                  </a:lnTo>
                  <a:lnTo>
                    <a:pt x="21475" y="52133"/>
                  </a:lnTo>
                  <a:lnTo>
                    <a:pt x="31980" y="51874"/>
                  </a:lnTo>
                  <a:lnTo>
                    <a:pt x="41252" y="47750"/>
                  </a:lnTo>
                  <a:lnTo>
                    <a:pt x="48300" y="40451"/>
                  </a:lnTo>
                  <a:lnTo>
                    <a:pt x="52133" y="30670"/>
                  </a:lnTo>
                  <a:lnTo>
                    <a:pt x="51873" y="20156"/>
                  </a:lnTo>
                  <a:lnTo>
                    <a:pt x="47745" y="10877"/>
                  </a:lnTo>
                  <a:lnTo>
                    <a:pt x="40446" y="3827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9" name="object 40">
              <a:extLst>
                <a:ext uri="{FF2B5EF4-FFF2-40B4-BE49-F238E27FC236}">
                  <a16:creationId xmlns:a16="http://schemas.microsoft.com/office/drawing/2014/main" id="{9D72FFF5-762A-4F81-AAC7-74313B7C52B5}"/>
                </a:ext>
              </a:extLst>
            </p:cNvPr>
            <p:cNvSpPr/>
            <p:nvPr/>
          </p:nvSpPr>
          <p:spPr>
            <a:xfrm>
              <a:off x="2129880" y="2685809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7" y="251"/>
                  </a:lnTo>
                  <a:lnTo>
                    <a:pt x="10882" y="4373"/>
                  </a:lnTo>
                  <a:lnTo>
                    <a:pt x="3833" y="11674"/>
                  </a:lnTo>
                  <a:lnTo>
                    <a:pt x="0" y="21462"/>
                  </a:lnTo>
                  <a:lnTo>
                    <a:pt x="251" y="31966"/>
                  </a:lnTo>
                  <a:lnTo>
                    <a:pt x="4375" y="41236"/>
                  </a:lnTo>
                  <a:lnTo>
                    <a:pt x="11680" y="48287"/>
                  </a:lnTo>
                  <a:lnTo>
                    <a:pt x="21475" y="52133"/>
                  </a:lnTo>
                  <a:lnTo>
                    <a:pt x="31979" y="51874"/>
                  </a:lnTo>
                  <a:lnTo>
                    <a:pt x="41248" y="47748"/>
                  </a:lnTo>
                  <a:lnTo>
                    <a:pt x="48295" y="40446"/>
                  </a:lnTo>
                  <a:lnTo>
                    <a:pt x="52133" y="30657"/>
                  </a:lnTo>
                  <a:lnTo>
                    <a:pt x="51874" y="20145"/>
                  </a:lnTo>
                  <a:lnTo>
                    <a:pt x="47750" y="10871"/>
                  </a:lnTo>
                  <a:lnTo>
                    <a:pt x="40451" y="3825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0" name="object 41">
              <a:extLst>
                <a:ext uri="{FF2B5EF4-FFF2-40B4-BE49-F238E27FC236}">
                  <a16:creationId xmlns:a16="http://schemas.microsoft.com/office/drawing/2014/main" id="{D299EB98-8666-4FB7-A5C6-5E43FEBE8722}"/>
                </a:ext>
              </a:extLst>
            </p:cNvPr>
            <p:cNvSpPr/>
            <p:nvPr/>
          </p:nvSpPr>
          <p:spPr>
            <a:xfrm>
              <a:off x="2428473" y="3112456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8"/>
                  </a:lnTo>
                  <a:lnTo>
                    <a:pt x="10887" y="4383"/>
                  </a:lnTo>
                  <a:lnTo>
                    <a:pt x="3838" y="11681"/>
                  </a:lnTo>
                  <a:lnTo>
                    <a:pt x="0" y="21463"/>
                  </a:lnTo>
                  <a:lnTo>
                    <a:pt x="266" y="31975"/>
                  </a:lnTo>
                  <a:lnTo>
                    <a:pt x="4395" y="41251"/>
                  </a:lnTo>
                  <a:lnTo>
                    <a:pt x="11699" y="48300"/>
                  </a:lnTo>
                  <a:lnTo>
                    <a:pt x="21488" y="52133"/>
                  </a:lnTo>
                  <a:lnTo>
                    <a:pt x="31991" y="51874"/>
                  </a:lnTo>
                  <a:lnTo>
                    <a:pt x="41260" y="47750"/>
                  </a:lnTo>
                  <a:lnTo>
                    <a:pt x="48307" y="40451"/>
                  </a:lnTo>
                  <a:lnTo>
                    <a:pt x="52146" y="30670"/>
                  </a:lnTo>
                  <a:lnTo>
                    <a:pt x="51887" y="20152"/>
                  </a:lnTo>
                  <a:lnTo>
                    <a:pt x="47761" y="10877"/>
                  </a:lnTo>
                  <a:lnTo>
                    <a:pt x="40459" y="3831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1" name="object 42">
              <a:extLst>
                <a:ext uri="{FF2B5EF4-FFF2-40B4-BE49-F238E27FC236}">
                  <a16:creationId xmlns:a16="http://schemas.microsoft.com/office/drawing/2014/main" id="{714AB2D2-B96E-45E8-BB80-70C8EE371DD9}"/>
                </a:ext>
              </a:extLst>
            </p:cNvPr>
            <p:cNvSpPr/>
            <p:nvPr/>
          </p:nvSpPr>
          <p:spPr>
            <a:xfrm>
              <a:off x="2556319" y="238705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8"/>
                  </a:lnTo>
                  <a:lnTo>
                    <a:pt x="10887" y="4384"/>
                  </a:lnTo>
                  <a:lnTo>
                    <a:pt x="3838" y="11687"/>
                  </a:lnTo>
                  <a:lnTo>
                    <a:pt x="0" y="21475"/>
                  </a:lnTo>
                  <a:lnTo>
                    <a:pt x="260" y="31979"/>
                  </a:lnTo>
                  <a:lnTo>
                    <a:pt x="4389" y="41249"/>
                  </a:lnTo>
                  <a:lnTo>
                    <a:pt x="11692" y="48300"/>
                  </a:lnTo>
                  <a:lnTo>
                    <a:pt x="21475" y="52146"/>
                  </a:lnTo>
                  <a:lnTo>
                    <a:pt x="31986" y="51887"/>
                  </a:lnTo>
                  <a:lnTo>
                    <a:pt x="41259" y="47761"/>
                  </a:lnTo>
                  <a:lnTo>
                    <a:pt x="48307" y="40459"/>
                  </a:lnTo>
                  <a:lnTo>
                    <a:pt x="52146" y="30670"/>
                  </a:lnTo>
                  <a:lnTo>
                    <a:pt x="51889" y="20159"/>
                  </a:lnTo>
                  <a:lnTo>
                    <a:pt x="47766" y="10887"/>
                  </a:lnTo>
                  <a:lnTo>
                    <a:pt x="40464" y="3838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2" name="Elipse 161">
              <a:extLst>
                <a:ext uri="{FF2B5EF4-FFF2-40B4-BE49-F238E27FC236}">
                  <a16:creationId xmlns:a16="http://schemas.microsoft.com/office/drawing/2014/main" id="{E388DCE9-C8AD-4A07-8A6D-DD38D0D5B1E4}"/>
                </a:ext>
              </a:extLst>
            </p:cNvPr>
            <p:cNvSpPr/>
            <p:nvPr/>
          </p:nvSpPr>
          <p:spPr>
            <a:xfrm>
              <a:off x="2166166" y="2415718"/>
              <a:ext cx="687458" cy="692478"/>
            </a:xfrm>
            <a:prstGeom prst="ellipse">
              <a:avLst/>
            </a:prstGeom>
            <a:solidFill>
              <a:srgbClr val="982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200" b="1" dirty="0"/>
                <a:t>44%</a:t>
              </a:r>
            </a:p>
          </p:txBody>
        </p:sp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AF35357A-13BE-49A2-BF6A-20377D50CFB9}"/>
              </a:ext>
            </a:extLst>
          </p:cNvPr>
          <p:cNvGrpSpPr/>
          <p:nvPr/>
        </p:nvGrpSpPr>
        <p:grpSpPr>
          <a:xfrm>
            <a:off x="4478424" y="3464403"/>
            <a:ext cx="838736" cy="827910"/>
            <a:chOff x="5857875" y="76200"/>
            <a:chExt cx="980801" cy="960001"/>
          </a:xfrm>
        </p:grpSpPr>
        <p:grpSp>
          <p:nvGrpSpPr>
            <p:cNvPr id="164" name="Grupo 163">
              <a:extLst>
                <a:ext uri="{FF2B5EF4-FFF2-40B4-BE49-F238E27FC236}">
                  <a16:creationId xmlns:a16="http://schemas.microsoft.com/office/drawing/2014/main" id="{248875C8-7C09-4A60-B21D-53FD92C3E45B}"/>
                </a:ext>
              </a:extLst>
            </p:cNvPr>
            <p:cNvGrpSpPr/>
            <p:nvPr/>
          </p:nvGrpSpPr>
          <p:grpSpPr>
            <a:xfrm>
              <a:off x="5949270" y="76200"/>
              <a:ext cx="764350" cy="764724"/>
              <a:chOff x="5949270" y="76200"/>
              <a:chExt cx="764350" cy="764724"/>
            </a:xfrm>
          </p:grpSpPr>
          <p:sp>
            <p:nvSpPr>
              <p:cNvPr id="166" name="object 7">
                <a:extLst>
                  <a:ext uri="{FF2B5EF4-FFF2-40B4-BE49-F238E27FC236}">
                    <a16:creationId xmlns:a16="http://schemas.microsoft.com/office/drawing/2014/main" id="{F0EA3E70-28B1-4B64-B12D-80B67B7770E8}"/>
                  </a:ext>
                </a:extLst>
              </p:cNvPr>
              <p:cNvSpPr/>
              <p:nvPr/>
            </p:nvSpPr>
            <p:spPr>
              <a:xfrm>
                <a:off x="6317388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7" name="object 8">
                <a:extLst>
                  <a:ext uri="{FF2B5EF4-FFF2-40B4-BE49-F238E27FC236}">
                    <a16:creationId xmlns:a16="http://schemas.microsoft.com/office/drawing/2014/main" id="{02F77B59-A7E7-433E-8ABF-8B04268CCF30}"/>
                  </a:ext>
                </a:extLst>
              </p:cNvPr>
              <p:cNvSpPr/>
              <p:nvPr/>
            </p:nvSpPr>
            <p:spPr>
              <a:xfrm>
                <a:off x="6317388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8" name="object 9">
                <a:extLst>
                  <a:ext uri="{FF2B5EF4-FFF2-40B4-BE49-F238E27FC236}">
                    <a16:creationId xmlns:a16="http://schemas.microsoft.com/office/drawing/2014/main" id="{1CD9C0F1-DF9C-43C8-B63C-501060FD011E}"/>
                  </a:ext>
                </a:extLst>
              </p:cNvPr>
              <p:cNvSpPr/>
              <p:nvPr/>
            </p:nvSpPr>
            <p:spPr>
              <a:xfrm>
                <a:off x="594927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9" name="object 10">
                <a:extLst>
                  <a:ext uri="{FF2B5EF4-FFF2-40B4-BE49-F238E27FC236}">
                    <a16:creationId xmlns:a16="http://schemas.microsoft.com/office/drawing/2014/main" id="{D9B03496-FE9C-4B89-B0CA-377213F620BF}"/>
                  </a:ext>
                </a:extLst>
              </p:cNvPr>
              <p:cNvSpPr/>
              <p:nvPr/>
            </p:nvSpPr>
            <p:spPr>
              <a:xfrm>
                <a:off x="668550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0" name="object 11">
                <a:extLst>
                  <a:ext uri="{FF2B5EF4-FFF2-40B4-BE49-F238E27FC236}">
                    <a16:creationId xmlns:a16="http://schemas.microsoft.com/office/drawing/2014/main" id="{68634B17-A39B-49F9-A520-322D14435C5B}"/>
                  </a:ext>
                </a:extLst>
              </p:cNvPr>
              <p:cNvSpPr/>
              <p:nvPr/>
            </p:nvSpPr>
            <p:spPr>
              <a:xfrm>
                <a:off x="6381515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1" name="object 12">
                <a:extLst>
                  <a:ext uri="{FF2B5EF4-FFF2-40B4-BE49-F238E27FC236}">
                    <a16:creationId xmlns:a16="http://schemas.microsoft.com/office/drawing/2014/main" id="{F39FF566-7037-4899-B979-510A09FBAF64}"/>
                  </a:ext>
                </a:extLst>
              </p:cNvPr>
              <p:cNvSpPr/>
              <p:nvPr/>
            </p:nvSpPr>
            <p:spPr>
              <a:xfrm>
                <a:off x="6253669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2" name="object 13">
                <a:extLst>
                  <a:ext uri="{FF2B5EF4-FFF2-40B4-BE49-F238E27FC236}">
                    <a16:creationId xmlns:a16="http://schemas.microsoft.com/office/drawing/2014/main" id="{179EEED0-B142-43CD-8E8E-237A83869FEB}"/>
                  </a:ext>
                </a:extLst>
              </p:cNvPr>
              <p:cNvSpPr/>
              <p:nvPr/>
            </p:nvSpPr>
            <p:spPr>
              <a:xfrm>
                <a:off x="5955076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3" name="object 14">
                <a:extLst>
                  <a:ext uri="{FF2B5EF4-FFF2-40B4-BE49-F238E27FC236}">
                    <a16:creationId xmlns:a16="http://schemas.microsoft.com/office/drawing/2014/main" id="{90A6E0CB-332A-4B82-BC63-41C65A16FD21}"/>
                  </a:ext>
                </a:extLst>
              </p:cNvPr>
              <p:cNvSpPr/>
              <p:nvPr/>
            </p:nvSpPr>
            <p:spPr>
              <a:xfrm>
                <a:off x="6680120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4" name="object 15">
                <a:extLst>
                  <a:ext uri="{FF2B5EF4-FFF2-40B4-BE49-F238E27FC236}">
                    <a16:creationId xmlns:a16="http://schemas.microsoft.com/office/drawing/2014/main" id="{18678B0D-50CF-4A54-A004-F701C3A990FB}"/>
                  </a:ext>
                </a:extLst>
              </p:cNvPr>
              <p:cNvSpPr/>
              <p:nvPr/>
            </p:nvSpPr>
            <p:spPr>
              <a:xfrm>
                <a:off x="6443298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5" name="object 16">
                <a:extLst>
                  <a:ext uri="{FF2B5EF4-FFF2-40B4-BE49-F238E27FC236}">
                    <a16:creationId xmlns:a16="http://schemas.microsoft.com/office/drawing/2014/main" id="{9B787D84-1118-46A7-948D-D264C233B7C0}"/>
                  </a:ext>
                </a:extLst>
              </p:cNvPr>
              <p:cNvSpPr/>
              <p:nvPr/>
            </p:nvSpPr>
            <p:spPr>
              <a:xfrm>
                <a:off x="6191491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6" name="object 17">
                <a:extLst>
                  <a:ext uri="{FF2B5EF4-FFF2-40B4-BE49-F238E27FC236}">
                    <a16:creationId xmlns:a16="http://schemas.microsoft.com/office/drawing/2014/main" id="{B692D0E6-6397-4D17-84CD-B8DB9319B5C2}"/>
                  </a:ext>
                </a:extLst>
              </p:cNvPr>
              <p:cNvSpPr/>
              <p:nvPr/>
            </p:nvSpPr>
            <p:spPr>
              <a:xfrm>
                <a:off x="5971483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7" name="object 18">
                <a:extLst>
                  <a:ext uri="{FF2B5EF4-FFF2-40B4-BE49-F238E27FC236}">
                    <a16:creationId xmlns:a16="http://schemas.microsoft.com/office/drawing/2014/main" id="{A5AC658C-C489-45B4-BEF6-F5739ADB77AC}"/>
                  </a:ext>
                </a:extLst>
              </p:cNvPr>
              <p:cNvSpPr/>
              <p:nvPr/>
            </p:nvSpPr>
            <p:spPr>
              <a:xfrm>
                <a:off x="6663311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8" name="object 19">
                <a:extLst>
                  <a:ext uri="{FF2B5EF4-FFF2-40B4-BE49-F238E27FC236}">
                    <a16:creationId xmlns:a16="http://schemas.microsoft.com/office/drawing/2014/main" id="{22E60F29-D1C1-47A5-B4F4-08522A1F1BD7}"/>
                  </a:ext>
                </a:extLst>
              </p:cNvPr>
              <p:cNvSpPr/>
              <p:nvPr/>
            </p:nvSpPr>
            <p:spPr>
              <a:xfrm>
                <a:off x="6501551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9" name="object 20">
                <a:extLst>
                  <a:ext uri="{FF2B5EF4-FFF2-40B4-BE49-F238E27FC236}">
                    <a16:creationId xmlns:a16="http://schemas.microsoft.com/office/drawing/2014/main" id="{2C98E1B2-891E-4767-BD8D-88F956FC1FD5}"/>
                  </a:ext>
                </a:extLst>
              </p:cNvPr>
              <p:cNvSpPr/>
              <p:nvPr/>
            </p:nvSpPr>
            <p:spPr>
              <a:xfrm>
                <a:off x="6133430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0" name="object 21">
                <a:extLst>
                  <a:ext uri="{FF2B5EF4-FFF2-40B4-BE49-F238E27FC236}">
                    <a16:creationId xmlns:a16="http://schemas.microsoft.com/office/drawing/2014/main" id="{1B7118E0-74DA-4CBA-98CD-33F2929AA9C2}"/>
                  </a:ext>
                </a:extLst>
              </p:cNvPr>
              <p:cNvSpPr/>
              <p:nvPr/>
            </p:nvSpPr>
            <p:spPr>
              <a:xfrm>
                <a:off x="5998691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1" name="object 22">
                <a:extLst>
                  <a:ext uri="{FF2B5EF4-FFF2-40B4-BE49-F238E27FC236}">
                    <a16:creationId xmlns:a16="http://schemas.microsoft.com/office/drawing/2014/main" id="{CD2B8945-F8F5-430E-9299-85F02616E2C4}"/>
                  </a:ext>
                </a:extLst>
              </p:cNvPr>
              <p:cNvSpPr/>
              <p:nvPr/>
            </p:nvSpPr>
            <p:spPr>
              <a:xfrm>
                <a:off x="6636282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2" name="object 23">
                <a:extLst>
                  <a:ext uri="{FF2B5EF4-FFF2-40B4-BE49-F238E27FC236}">
                    <a16:creationId xmlns:a16="http://schemas.microsoft.com/office/drawing/2014/main" id="{B84F7D4F-BD09-496F-A27B-D05FC0E6F2F6}"/>
                  </a:ext>
                </a:extLst>
              </p:cNvPr>
              <p:cNvSpPr/>
              <p:nvPr/>
            </p:nvSpPr>
            <p:spPr>
              <a:xfrm>
                <a:off x="6554059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3" name="object 24">
                <a:extLst>
                  <a:ext uri="{FF2B5EF4-FFF2-40B4-BE49-F238E27FC236}">
                    <a16:creationId xmlns:a16="http://schemas.microsoft.com/office/drawing/2014/main" id="{EF5AD9DB-F255-408B-B4F4-C4DC80FA7A36}"/>
                  </a:ext>
                </a:extLst>
              </p:cNvPr>
              <p:cNvSpPr/>
              <p:nvPr/>
            </p:nvSpPr>
            <p:spPr>
              <a:xfrm>
                <a:off x="6080818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4" name="object 25">
                <a:extLst>
                  <a:ext uri="{FF2B5EF4-FFF2-40B4-BE49-F238E27FC236}">
                    <a16:creationId xmlns:a16="http://schemas.microsoft.com/office/drawing/2014/main" id="{8EFCA7A0-B6DB-49C5-BAD7-00331F57D7D7}"/>
                  </a:ext>
                </a:extLst>
              </p:cNvPr>
              <p:cNvSpPr/>
              <p:nvPr/>
            </p:nvSpPr>
            <p:spPr>
              <a:xfrm>
                <a:off x="6035444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5" name="object 26">
                <a:extLst>
                  <a:ext uri="{FF2B5EF4-FFF2-40B4-BE49-F238E27FC236}">
                    <a16:creationId xmlns:a16="http://schemas.microsoft.com/office/drawing/2014/main" id="{3A3EE00F-27C0-4709-AFB1-13B2D6D65DA8}"/>
                  </a:ext>
                </a:extLst>
              </p:cNvPr>
              <p:cNvSpPr/>
              <p:nvPr/>
            </p:nvSpPr>
            <p:spPr>
              <a:xfrm>
                <a:off x="6599431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6" name="object 27">
                <a:extLst>
                  <a:ext uri="{FF2B5EF4-FFF2-40B4-BE49-F238E27FC236}">
                    <a16:creationId xmlns:a16="http://schemas.microsoft.com/office/drawing/2014/main" id="{B5E1F306-10F0-42A5-A218-5E55054ECDC8}"/>
                  </a:ext>
                </a:extLst>
              </p:cNvPr>
              <p:cNvSpPr/>
              <p:nvPr/>
            </p:nvSpPr>
            <p:spPr>
              <a:xfrm>
                <a:off x="6599431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7" name="object 28">
                <a:extLst>
                  <a:ext uri="{FF2B5EF4-FFF2-40B4-BE49-F238E27FC236}">
                    <a16:creationId xmlns:a16="http://schemas.microsoft.com/office/drawing/2014/main" id="{596C26C4-8AC4-485F-98B5-B6F7A039E226}"/>
                  </a:ext>
                </a:extLst>
              </p:cNvPr>
              <p:cNvSpPr/>
              <p:nvPr/>
            </p:nvSpPr>
            <p:spPr>
              <a:xfrm>
                <a:off x="6035444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8" name="object 29">
                <a:extLst>
                  <a:ext uri="{FF2B5EF4-FFF2-40B4-BE49-F238E27FC236}">
                    <a16:creationId xmlns:a16="http://schemas.microsoft.com/office/drawing/2014/main" id="{3BBDBF0C-F8EB-4A75-8CBA-4B6DE6B3CB8E}"/>
                  </a:ext>
                </a:extLst>
              </p:cNvPr>
              <p:cNvSpPr/>
              <p:nvPr/>
            </p:nvSpPr>
            <p:spPr>
              <a:xfrm>
                <a:off x="6080818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9" name="object 30">
                <a:extLst>
                  <a:ext uri="{FF2B5EF4-FFF2-40B4-BE49-F238E27FC236}">
                    <a16:creationId xmlns:a16="http://schemas.microsoft.com/office/drawing/2014/main" id="{6E9BDF21-AE1B-4D5A-A5B7-1270577916D9}"/>
                  </a:ext>
                </a:extLst>
              </p:cNvPr>
              <p:cNvSpPr/>
              <p:nvPr/>
            </p:nvSpPr>
            <p:spPr>
              <a:xfrm>
                <a:off x="6554059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0" name="object 31">
                <a:extLst>
                  <a:ext uri="{FF2B5EF4-FFF2-40B4-BE49-F238E27FC236}">
                    <a16:creationId xmlns:a16="http://schemas.microsoft.com/office/drawing/2014/main" id="{40815472-8CC0-494F-88B6-7EC950283FA5}"/>
                  </a:ext>
                </a:extLst>
              </p:cNvPr>
              <p:cNvSpPr/>
              <p:nvPr/>
            </p:nvSpPr>
            <p:spPr>
              <a:xfrm>
                <a:off x="6636282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1" name="object 32">
                <a:extLst>
                  <a:ext uri="{FF2B5EF4-FFF2-40B4-BE49-F238E27FC236}">
                    <a16:creationId xmlns:a16="http://schemas.microsoft.com/office/drawing/2014/main" id="{9E7833D0-E2F8-4D34-A509-69BB08D5FEF2}"/>
                  </a:ext>
                </a:extLst>
              </p:cNvPr>
              <p:cNvSpPr/>
              <p:nvPr/>
            </p:nvSpPr>
            <p:spPr>
              <a:xfrm>
                <a:off x="5998691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2" name="object 33">
                <a:extLst>
                  <a:ext uri="{FF2B5EF4-FFF2-40B4-BE49-F238E27FC236}">
                    <a16:creationId xmlns:a16="http://schemas.microsoft.com/office/drawing/2014/main" id="{5B62B5D2-E5A1-42DD-8CC0-0DE888BE5841}"/>
                  </a:ext>
                </a:extLst>
              </p:cNvPr>
              <p:cNvSpPr/>
              <p:nvPr/>
            </p:nvSpPr>
            <p:spPr>
              <a:xfrm>
                <a:off x="6133430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3" name="object 34">
                <a:extLst>
                  <a:ext uri="{FF2B5EF4-FFF2-40B4-BE49-F238E27FC236}">
                    <a16:creationId xmlns:a16="http://schemas.microsoft.com/office/drawing/2014/main" id="{90E57496-5465-4663-90BA-275F104C0F7B}"/>
                  </a:ext>
                </a:extLst>
              </p:cNvPr>
              <p:cNvSpPr/>
              <p:nvPr/>
            </p:nvSpPr>
            <p:spPr>
              <a:xfrm>
                <a:off x="6501551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4" name="object 35">
                <a:extLst>
                  <a:ext uri="{FF2B5EF4-FFF2-40B4-BE49-F238E27FC236}">
                    <a16:creationId xmlns:a16="http://schemas.microsoft.com/office/drawing/2014/main" id="{B88087C3-A8E3-4074-BE91-F6842B3CF755}"/>
                  </a:ext>
                </a:extLst>
              </p:cNvPr>
              <p:cNvSpPr/>
              <p:nvPr/>
            </p:nvSpPr>
            <p:spPr>
              <a:xfrm>
                <a:off x="6663311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5" name="object 36">
                <a:extLst>
                  <a:ext uri="{FF2B5EF4-FFF2-40B4-BE49-F238E27FC236}">
                    <a16:creationId xmlns:a16="http://schemas.microsoft.com/office/drawing/2014/main" id="{A1E8337B-E100-4FED-A0EB-66E06FA04C16}"/>
                  </a:ext>
                </a:extLst>
              </p:cNvPr>
              <p:cNvSpPr/>
              <p:nvPr/>
            </p:nvSpPr>
            <p:spPr>
              <a:xfrm>
                <a:off x="5971483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6" name="object 37">
                <a:extLst>
                  <a:ext uri="{FF2B5EF4-FFF2-40B4-BE49-F238E27FC236}">
                    <a16:creationId xmlns:a16="http://schemas.microsoft.com/office/drawing/2014/main" id="{D530B0AE-786E-427E-A986-72745CEDFFCA}"/>
                  </a:ext>
                </a:extLst>
              </p:cNvPr>
              <p:cNvSpPr/>
              <p:nvPr/>
            </p:nvSpPr>
            <p:spPr>
              <a:xfrm>
                <a:off x="6191491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7" name="object 38">
                <a:extLst>
                  <a:ext uri="{FF2B5EF4-FFF2-40B4-BE49-F238E27FC236}">
                    <a16:creationId xmlns:a16="http://schemas.microsoft.com/office/drawing/2014/main" id="{65D3F978-4F81-4BD7-BED7-3102A4B550B7}"/>
                  </a:ext>
                </a:extLst>
              </p:cNvPr>
              <p:cNvSpPr/>
              <p:nvPr/>
            </p:nvSpPr>
            <p:spPr>
              <a:xfrm>
                <a:off x="6443298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8" name="object 39">
                <a:extLst>
                  <a:ext uri="{FF2B5EF4-FFF2-40B4-BE49-F238E27FC236}">
                    <a16:creationId xmlns:a16="http://schemas.microsoft.com/office/drawing/2014/main" id="{B4FAC672-F6AC-40BE-B61B-6636B004FA9C}"/>
                  </a:ext>
                </a:extLst>
              </p:cNvPr>
              <p:cNvSpPr/>
              <p:nvPr/>
            </p:nvSpPr>
            <p:spPr>
              <a:xfrm>
                <a:off x="6680120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9" name="object 40">
                <a:extLst>
                  <a:ext uri="{FF2B5EF4-FFF2-40B4-BE49-F238E27FC236}">
                    <a16:creationId xmlns:a16="http://schemas.microsoft.com/office/drawing/2014/main" id="{0CA90A22-E77D-44F5-AF15-477A565A909A}"/>
                  </a:ext>
                </a:extLst>
              </p:cNvPr>
              <p:cNvSpPr/>
              <p:nvPr/>
            </p:nvSpPr>
            <p:spPr>
              <a:xfrm>
                <a:off x="5955076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0" name="object 41">
                <a:extLst>
                  <a:ext uri="{FF2B5EF4-FFF2-40B4-BE49-F238E27FC236}">
                    <a16:creationId xmlns:a16="http://schemas.microsoft.com/office/drawing/2014/main" id="{94734225-53AC-4CD6-AEB9-FE3612E3CBEC}"/>
                  </a:ext>
                </a:extLst>
              </p:cNvPr>
              <p:cNvSpPr/>
              <p:nvPr/>
            </p:nvSpPr>
            <p:spPr>
              <a:xfrm>
                <a:off x="6253669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1" name="object 42">
                <a:extLst>
                  <a:ext uri="{FF2B5EF4-FFF2-40B4-BE49-F238E27FC236}">
                    <a16:creationId xmlns:a16="http://schemas.microsoft.com/office/drawing/2014/main" id="{6C25FDCC-383D-4483-BF27-391B4AB0F7A2}"/>
                  </a:ext>
                </a:extLst>
              </p:cNvPr>
              <p:cNvSpPr/>
              <p:nvPr/>
            </p:nvSpPr>
            <p:spPr>
              <a:xfrm>
                <a:off x="6381515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2" name="Elipse 201">
                <a:extLst>
                  <a:ext uri="{FF2B5EF4-FFF2-40B4-BE49-F238E27FC236}">
                    <a16:creationId xmlns:a16="http://schemas.microsoft.com/office/drawing/2014/main" id="{25986A2A-64D1-450F-9C70-76578DA99599}"/>
                  </a:ext>
                </a:extLst>
              </p:cNvPr>
              <p:cNvSpPr/>
              <p:nvPr/>
            </p:nvSpPr>
            <p:spPr>
              <a:xfrm>
                <a:off x="5993127" y="1161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50%</a:t>
                </a:r>
              </a:p>
            </p:txBody>
          </p:sp>
        </p:grpSp>
        <p:sp>
          <p:nvSpPr>
            <p:cNvPr id="165" name="CuadroTexto 48">
              <a:extLst>
                <a:ext uri="{FF2B5EF4-FFF2-40B4-BE49-F238E27FC236}">
                  <a16:creationId xmlns:a16="http://schemas.microsoft.com/office/drawing/2014/main" id="{F76ADDA9-FED1-48AE-BD7C-CA2089CFF423}"/>
                </a:ext>
              </a:extLst>
            </p:cNvPr>
            <p:cNvSpPr txBox="1"/>
            <p:nvPr/>
          </p:nvSpPr>
          <p:spPr>
            <a:xfrm>
              <a:off x="5857875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Ebyington</a:t>
              </a:r>
              <a:endParaRPr lang="es-CO" sz="750" b="1"/>
            </a:p>
          </p:txBody>
        </p:sp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F6012499-13E4-4287-8F8E-64B5882EA9A6}"/>
              </a:ext>
            </a:extLst>
          </p:cNvPr>
          <p:cNvGrpSpPr/>
          <p:nvPr/>
        </p:nvGrpSpPr>
        <p:grpSpPr>
          <a:xfrm>
            <a:off x="3338274" y="1415330"/>
            <a:ext cx="838736" cy="827910"/>
            <a:chOff x="962025" y="0"/>
            <a:chExt cx="980801" cy="960001"/>
          </a:xfrm>
        </p:grpSpPr>
        <p:grpSp>
          <p:nvGrpSpPr>
            <p:cNvPr id="204" name="Grupo 203">
              <a:extLst>
                <a:ext uri="{FF2B5EF4-FFF2-40B4-BE49-F238E27FC236}">
                  <a16:creationId xmlns:a16="http://schemas.microsoft.com/office/drawing/2014/main" id="{3CA86885-50FF-4F62-A288-8C1123F68C15}"/>
                </a:ext>
              </a:extLst>
            </p:cNvPr>
            <p:cNvGrpSpPr/>
            <p:nvPr/>
          </p:nvGrpSpPr>
          <p:grpSpPr>
            <a:xfrm>
              <a:off x="1053420" y="0"/>
              <a:ext cx="764350" cy="764724"/>
              <a:chOff x="1053420" y="0"/>
              <a:chExt cx="764350" cy="764724"/>
            </a:xfrm>
          </p:grpSpPr>
          <p:sp>
            <p:nvSpPr>
              <p:cNvPr id="206" name="object 7">
                <a:extLst>
                  <a:ext uri="{FF2B5EF4-FFF2-40B4-BE49-F238E27FC236}">
                    <a16:creationId xmlns:a16="http://schemas.microsoft.com/office/drawing/2014/main" id="{C33AD079-4588-47E6-A5CC-5C9532B84583}"/>
                  </a:ext>
                </a:extLst>
              </p:cNvPr>
              <p:cNvSpPr/>
              <p:nvPr/>
            </p:nvSpPr>
            <p:spPr>
              <a:xfrm>
                <a:off x="1421538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7" name="object 8">
                <a:extLst>
                  <a:ext uri="{FF2B5EF4-FFF2-40B4-BE49-F238E27FC236}">
                    <a16:creationId xmlns:a16="http://schemas.microsoft.com/office/drawing/2014/main" id="{0ECBD450-D7AF-4455-95CB-E21C0B65D408}"/>
                  </a:ext>
                </a:extLst>
              </p:cNvPr>
              <p:cNvSpPr/>
              <p:nvPr/>
            </p:nvSpPr>
            <p:spPr>
              <a:xfrm>
                <a:off x="1421538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8" name="object 9">
                <a:extLst>
                  <a:ext uri="{FF2B5EF4-FFF2-40B4-BE49-F238E27FC236}">
                    <a16:creationId xmlns:a16="http://schemas.microsoft.com/office/drawing/2014/main" id="{20C1CAB1-6D10-468E-B011-82BF53276422}"/>
                  </a:ext>
                </a:extLst>
              </p:cNvPr>
              <p:cNvSpPr/>
              <p:nvPr/>
            </p:nvSpPr>
            <p:spPr>
              <a:xfrm>
                <a:off x="105342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9" name="object 10">
                <a:extLst>
                  <a:ext uri="{FF2B5EF4-FFF2-40B4-BE49-F238E27FC236}">
                    <a16:creationId xmlns:a16="http://schemas.microsoft.com/office/drawing/2014/main" id="{91617B0E-3284-411D-8987-D69C62A467FE}"/>
                  </a:ext>
                </a:extLst>
              </p:cNvPr>
              <p:cNvSpPr/>
              <p:nvPr/>
            </p:nvSpPr>
            <p:spPr>
              <a:xfrm>
                <a:off x="178965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0" name="object 11">
                <a:extLst>
                  <a:ext uri="{FF2B5EF4-FFF2-40B4-BE49-F238E27FC236}">
                    <a16:creationId xmlns:a16="http://schemas.microsoft.com/office/drawing/2014/main" id="{28D0479A-4319-49FC-A648-1DF6206AA74F}"/>
                  </a:ext>
                </a:extLst>
              </p:cNvPr>
              <p:cNvSpPr/>
              <p:nvPr/>
            </p:nvSpPr>
            <p:spPr>
              <a:xfrm>
                <a:off x="1485665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1" name="object 12">
                <a:extLst>
                  <a:ext uri="{FF2B5EF4-FFF2-40B4-BE49-F238E27FC236}">
                    <a16:creationId xmlns:a16="http://schemas.microsoft.com/office/drawing/2014/main" id="{4414461F-F789-4A2C-B2AC-B1D114329C81}"/>
                  </a:ext>
                </a:extLst>
              </p:cNvPr>
              <p:cNvSpPr/>
              <p:nvPr/>
            </p:nvSpPr>
            <p:spPr>
              <a:xfrm>
                <a:off x="1357819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2" name="object 13">
                <a:extLst>
                  <a:ext uri="{FF2B5EF4-FFF2-40B4-BE49-F238E27FC236}">
                    <a16:creationId xmlns:a16="http://schemas.microsoft.com/office/drawing/2014/main" id="{85005837-46CD-43B3-ADDE-2125C621B119}"/>
                  </a:ext>
                </a:extLst>
              </p:cNvPr>
              <p:cNvSpPr/>
              <p:nvPr/>
            </p:nvSpPr>
            <p:spPr>
              <a:xfrm>
                <a:off x="1059226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3" name="object 14">
                <a:extLst>
                  <a:ext uri="{FF2B5EF4-FFF2-40B4-BE49-F238E27FC236}">
                    <a16:creationId xmlns:a16="http://schemas.microsoft.com/office/drawing/2014/main" id="{D8B3BD61-4D63-4DCB-B24D-D406B113CEEC}"/>
                  </a:ext>
                </a:extLst>
              </p:cNvPr>
              <p:cNvSpPr/>
              <p:nvPr/>
            </p:nvSpPr>
            <p:spPr>
              <a:xfrm>
                <a:off x="1784270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4" name="object 15">
                <a:extLst>
                  <a:ext uri="{FF2B5EF4-FFF2-40B4-BE49-F238E27FC236}">
                    <a16:creationId xmlns:a16="http://schemas.microsoft.com/office/drawing/2014/main" id="{0089A20C-ACCB-4C5C-9BD0-16D3579BDB29}"/>
                  </a:ext>
                </a:extLst>
              </p:cNvPr>
              <p:cNvSpPr/>
              <p:nvPr/>
            </p:nvSpPr>
            <p:spPr>
              <a:xfrm>
                <a:off x="1547448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5" name="object 16">
                <a:extLst>
                  <a:ext uri="{FF2B5EF4-FFF2-40B4-BE49-F238E27FC236}">
                    <a16:creationId xmlns:a16="http://schemas.microsoft.com/office/drawing/2014/main" id="{66D004A5-0AE3-44E4-A33E-90ED2777A9BE}"/>
                  </a:ext>
                </a:extLst>
              </p:cNvPr>
              <p:cNvSpPr/>
              <p:nvPr/>
            </p:nvSpPr>
            <p:spPr>
              <a:xfrm>
                <a:off x="1295641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6" name="object 17">
                <a:extLst>
                  <a:ext uri="{FF2B5EF4-FFF2-40B4-BE49-F238E27FC236}">
                    <a16:creationId xmlns:a16="http://schemas.microsoft.com/office/drawing/2014/main" id="{938B8430-2B41-4148-BDD2-43EFDC50A267}"/>
                  </a:ext>
                </a:extLst>
              </p:cNvPr>
              <p:cNvSpPr/>
              <p:nvPr/>
            </p:nvSpPr>
            <p:spPr>
              <a:xfrm>
                <a:off x="1075633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7" name="object 18">
                <a:extLst>
                  <a:ext uri="{FF2B5EF4-FFF2-40B4-BE49-F238E27FC236}">
                    <a16:creationId xmlns:a16="http://schemas.microsoft.com/office/drawing/2014/main" id="{30064690-CBE6-4DF7-BF1A-43154A23129C}"/>
                  </a:ext>
                </a:extLst>
              </p:cNvPr>
              <p:cNvSpPr/>
              <p:nvPr/>
            </p:nvSpPr>
            <p:spPr>
              <a:xfrm>
                <a:off x="1767461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8" name="object 19">
                <a:extLst>
                  <a:ext uri="{FF2B5EF4-FFF2-40B4-BE49-F238E27FC236}">
                    <a16:creationId xmlns:a16="http://schemas.microsoft.com/office/drawing/2014/main" id="{1B728EB5-88C3-4E39-91B9-AC90B053B8D9}"/>
                  </a:ext>
                </a:extLst>
              </p:cNvPr>
              <p:cNvSpPr/>
              <p:nvPr/>
            </p:nvSpPr>
            <p:spPr>
              <a:xfrm>
                <a:off x="1605701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9" name="object 20">
                <a:extLst>
                  <a:ext uri="{FF2B5EF4-FFF2-40B4-BE49-F238E27FC236}">
                    <a16:creationId xmlns:a16="http://schemas.microsoft.com/office/drawing/2014/main" id="{E9A72CF1-5D28-481C-B486-2D0BD0417212}"/>
                  </a:ext>
                </a:extLst>
              </p:cNvPr>
              <p:cNvSpPr/>
              <p:nvPr/>
            </p:nvSpPr>
            <p:spPr>
              <a:xfrm>
                <a:off x="1237580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0" name="object 21">
                <a:extLst>
                  <a:ext uri="{FF2B5EF4-FFF2-40B4-BE49-F238E27FC236}">
                    <a16:creationId xmlns:a16="http://schemas.microsoft.com/office/drawing/2014/main" id="{87739EBA-B4C8-47B0-9628-7709F2DF2774}"/>
                  </a:ext>
                </a:extLst>
              </p:cNvPr>
              <p:cNvSpPr/>
              <p:nvPr/>
            </p:nvSpPr>
            <p:spPr>
              <a:xfrm>
                <a:off x="1102841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1" name="object 22">
                <a:extLst>
                  <a:ext uri="{FF2B5EF4-FFF2-40B4-BE49-F238E27FC236}">
                    <a16:creationId xmlns:a16="http://schemas.microsoft.com/office/drawing/2014/main" id="{08436409-CDEA-44D7-A9D5-A3D5C192AD34}"/>
                  </a:ext>
                </a:extLst>
              </p:cNvPr>
              <p:cNvSpPr/>
              <p:nvPr/>
            </p:nvSpPr>
            <p:spPr>
              <a:xfrm>
                <a:off x="1740432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2" name="object 23">
                <a:extLst>
                  <a:ext uri="{FF2B5EF4-FFF2-40B4-BE49-F238E27FC236}">
                    <a16:creationId xmlns:a16="http://schemas.microsoft.com/office/drawing/2014/main" id="{3B4FA583-FF00-4D03-AEE2-2556C23F4013}"/>
                  </a:ext>
                </a:extLst>
              </p:cNvPr>
              <p:cNvSpPr/>
              <p:nvPr/>
            </p:nvSpPr>
            <p:spPr>
              <a:xfrm>
                <a:off x="1658209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3" name="object 24">
                <a:extLst>
                  <a:ext uri="{FF2B5EF4-FFF2-40B4-BE49-F238E27FC236}">
                    <a16:creationId xmlns:a16="http://schemas.microsoft.com/office/drawing/2014/main" id="{5546B561-FB53-44C1-AFA9-D43ADC2263EA}"/>
                  </a:ext>
                </a:extLst>
              </p:cNvPr>
              <p:cNvSpPr/>
              <p:nvPr/>
            </p:nvSpPr>
            <p:spPr>
              <a:xfrm>
                <a:off x="1184968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4" name="object 25">
                <a:extLst>
                  <a:ext uri="{FF2B5EF4-FFF2-40B4-BE49-F238E27FC236}">
                    <a16:creationId xmlns:a16="http://schemas.microsoft.com/office/drawing/2014/main" id="{CE454722-E585-4DCD-8CB6-52563D060167}"/>
                  </a:ext>
                </a:extLst>
              </p:cNvPr>
              <p:cNvSpPr/>
              <p:nvPr/>
            </p:nvSpPr>
            <p:spPr>
              <a:xfrm>
                <a:off x="1139594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5" name="object 26">
                <a:extLst>
                  <a:ext uri="{FF2B5EF4-FFF2-40B4-BE49-F238E27FC236}">
                    <a16:creationId xmlns:a16="http://schemas.microsoft.com/office/drawing/2014/main" id="{12285669-526E-4B03-82D4-7DE8777D47B4}"/>
                  </a:ext>
                </a:extLst>
              </p:cNvPr>
              <p:cNvSpPr/>
              <p:nvPr/>
            </p:nvSpPr>
            <p:spPr>
              <a:xfrm>
                <a:off x="1703581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6" name="object 27">
                <a:extLst>
                  <a:ext uri="{FF2B5EF4-FFF2-40B4-BE49-F238E27FC236}">
                    <a16:creationId xmlns:a16="http://schemas.microsoft.com/office/drawing/2014/main" id="{290F7ED8-363C-4998-AE02-00728CE73878}"/>
                  </a:ext>
                </a:extLst>
              </p:cNvPr>
              <p:cNvSpPr/>
              <p:nvPr/>
            </p:nvSpPr>
            <p:spPr>
              <a:xfrm>
                <a:off x="1703581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7" name="object 28">
                <a:extLst>
                  <a:ext uri="{FF2B5EF4-FFF2-40B4-BE49-F238E27FC236}">
                    <a16:creationId xmlns:a16="http://schemas.microsoft.com/office/drawing/2014/main" id="{23E6B222-9CD9-42D8-92E4-3C64E2BD0F98}"/>
                  </a:ext>
                </a:extLst>
              </p:cNvPr>
              <p:cNvSpPr/>
              <p:nvPr/>
            </p:nvSpPr>
            <p:spPr>
              <a:xfrm>
                <a:off x="1139594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8" name="object 29">
                <a:extLst>
                  <a:ext uri="{FF2B5EF4-FFF2-40B4-BE49-F238E27FC236}">
                    <a16:creationId xmlns:a16="http://schemas.microsoft.com/office/drawing/2014/main" id="{FD8267C0-3853-46C3-9CA6-DB5BBA7A0CC5}"/>
                  </a:ext>
                </a:extLst>
              </p:cNvPr>
              <p:cNvSpPr/>
              <p:nvPr/>
            </p:nvSpPr>
            <p:spPr>
              <a:xfrm>
                <a:off x="1184968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9" name="object 30">
                <a:extLst>
                  <a:ext uri="{FF2B5EF4-FFF2-40B4-BE49-F238E27FC236}">
                    <a16:creationId xmlns:a16="http://schemas.microsoft.com/office/drawing/2014/main" id="{B24591CF-25CB-4BF7-A8D1-226C74C821FE}"/>
                  </a:ext>
                </a:extLst>
              </p:cNvPr>
              <p:cNvSpPr/>
              <p:nvPr/>
            </p:nvSpPr>
            <p:spPr>
              <a:xfrm>
                <a:off x="1658209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0" name="object 31">
                <a:extLst>
                  <a:ext uri="{FF2B5EF4-FFF2-40B4-BE49-F238E27FC236}">
                    <a16:creationId xmlns:a16="http://schemas.microsoft.com/office/drawing/2014/main" id="{171BD0A3-2436-4267-B324-2C8F008CDE45}"/>
                  </a:ext>
                </a:extLst>
              </p:cNvPr>
              <p:cNvSpPr/>
              <p:nvPr/>
            </p:nvSpPr>
            <p:spPr>
              <a:xfrm>
                <a:off x="1740432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1" name="object 32">
                <a:extLst>
                  <a:ext uri="{FF2B5EF4-FFF2-40B4-BE49-F238E27FC236}">
                    <a16:creationId xmlns:a16="http://schemas.microsoft.com/office/drawing/2014/main" id="{33C72CEE-9723-4C11-97F8-5A2B367776A1}"/>
                  </a:ext>
                </a:extLst>
              </p:cNvPr>
              <p:cNvSpPr/>
              <p:nvPr/>
            </p:nvSpPr>
            <p:spPr>
              <a:xfrm>
                <a:off x="1102841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2" name="object 33">
                <a:extLst>
                  <a:ext uri="{FF2B5EF4-FFF2-40B4-BE49-F238E27FC236}">
                    <a16:creationId xmlns:a16="http://schemas.microsoft.com/office/drawing/2014/main" id="{8F311B59-86B1-4FAA-8E70-7992DD38BBA1}"/>
                  </a:ext>
                </a:extLst>
              </p:cNvPr>
              <p:cNvSpPr/>
              <p:nvPr/>
            </p:nvSpPr>
            <p:spPr>
              <a:xfrm>
                <a:off x="1237580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3" name="object 34">
                <a:extLst>
                  <a:ext uri="{FF2B5EF4-FFF2-40B4-BE49-F238E27FC236}">
                    <a16:creationId xmlns:a16="http://schemas.microsoft.com/office/drawing/2014/main" id="{FE238EE7-865E-4B96-B27F-8DC79B047C85}"/>
                  </a:ext>
                </a:extLst>
              </p:cNvPr>
              <p:cNvSpPr/>
              <p:nvPr/>
            </p:nvSpPr>
            <p:spPr>
              <a:xfrm>
                <a:off x="1605701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4" name="object 35">
                <a:extLst>
                  <a:ext uri="{FF2B5EF4-FFF2-40B4-BE49-F238E27FC236}">
                    <a16:creationId xmlns:a16="http://schemas.microsoft.com/office/drawing/2014/main" id="{56398DE4-12AE-47B4-A888-FFD310C363B4}"/>
                  </a:ext>
                </a:extLst>
              </p:cNvPr>
              <p:cNvSpPr/>
              <p:nvPr/>
            </p:nvSpPr>
            <p:spPr>
              <a:xfrm>
                <a:off x="1767461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5" name="object 36">
                <a:extLst>
                  <a:ext uri="{FF2B5EF4-FFF2-40B4-BE49-F238E27FC236}">
                    <a16:creationId xmlns:a16="http://schemas.microsoft.com/office/drawing/2014/main" id="{4C9B0413-A528-4AAB-91B1-AF7457F63B49}"/>
                  </a:ext>
                </a:extLst>
              </p:cNvPr>
              <p:cNvSpPr/>
              <p:nvPr/>
            </p:nvSpPr>
            <p:spPr>
              <a:xfrm>
                <a:off x="1075633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6" name="object 37">
                <a:extLst>
                  <a:ext uri="{FF2B5EF4-FFF2-40B4-BE49-F238E27FC236}">
                    <a16:creationId xmlns:a16="http://schemas.microsoft.com/office/drawing/2014/main" id="{17A92A31-8119-4AA9-9E6B-3D3F93613BC2}"/>
                  </a:ext>
                </a:extLst>
              </p:cNvPr>
              <p:cNvSpPr/>
              <p:nvPr/>
            </p:nvSpPr>
            <p:spPr>
              <a:xfrm>
                <a:off x="1295641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7" name="object 38">
                <a:extLst>
                  <a:ext uri="{FF2B5EF4-FFF2-40B4-BE49-F238E27FC236}">
                    <a16:creationId xmlns:a16="http://schemas.microsoft.com/office/drawing/2014/main" id="{9538EFC6-9AAC-4CB5-AA1D-29CEB168F81E}"/>
                  </a:ext>
                </a:extLst>
              </p:cNvPr>
              <p:cNvSpPr/>
              <p:nvPr/>
            </p:nvSpPr>
            <p:spPr>
              <a:xfrm>
                <a:off x="1547448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8" name="object 39">
                <a:extLst>
                  <a:ext uri="{FF2B5EF4-FFF2-40B4-BE49-F238E27FC236}">
                    <a16:creationId xmlns:a16="http://schemas.microsoft.com/office/drawing/2014/main" id="{19E12439-9F82-42DE-90C7-2A76DE23E154}"/>
                  </a:ext>
                </a:extLst>
              </p:cNvPr>
              <p:cNvSpPr/>
              <p:nvPr/>
            </p:nvSpPr>
            <p:spPr>
              <a:xfrm>
                <a:off x="1784270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9" name="object 40">
                <a:extLst>
                  <a:ext uri="{FF2B5EF4-FFF2-40B4-BE49-F238E27FC236}">
                    <a16:creationId xmlns:a16="http://schemas.microsoft.com/office/drawing/2014/main" id="{76A10CC0-7C03-4508-8A12-6AE24663DD3B}"/>
                  </a:ext>
                </a:extLst>
              </p:cNvPr>
              <p:cNvSpPr/>
              <p:nvPr/>
            </p:nvSpPr>
            <p:spPr>
              <a:xfrm>
                <a:off x="1059226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0" name="object 41">
                <a:extLst>
                  <a:ext uri="{FF2B5EF4-FFF2-40B4-BE49-F238E27FC236}">
                    <a16:creationId xmlns:a16="http://schemas.microsoft.com/office/drawing/2014/main" id="{57027BF7-FF85-4F9C-A38C-787B887D9BD2}"/>
                  </a:ext>
                </a:extLst>
              </p:cNvPr>
              <p:cNvSpPr/>
              <p:nvPr/>
            </p:nvSpPr>
            <p:spPr>
              <a:xfrm>
                <a:off x="1357819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1" name="object 42">
                <a:extLst>
                  <a:ext uri="{FF2B5EF4-FFF2-40B4-BE49-F238E27FC236}">
                    <a16:creationId xmlns:a16="http://schemas.microsoft.com/office/drawing/2014/main" id="{B15B6876-1E44-4FF3-BDD4-9F5A6EA87FB9}"/>
                  </a:ext>
                </a:extLst>
              </p:cNvPr>
              <p:cNvSpPr/>
              <p:nvPr/>
            </p:nvSpPr>
            <p:spPr>
              <a:xfrm>
                <a:off x="1485665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2" name="Elipse 241">
                <a:extLst>
                  <a:ext uri="{FF2B5EF4-FFF2-40B4-BE49-F238E27FC236}">
                    <a16:creationId xmlns:a16="http://schemas.microsoft.com/office/drawing/2014/main" id="{B4477C43-D505-4863-B2E4-D92E0D7753E0}"/>
                  </a:ext>
                </a:extLst>
              </p:cNvPr>
              <p:cNvSpPr/>
              <p:nvPr/>
            </p:nvSpPr>
            <p:spPr>
              <a:xfrm>
                <a:off x="1097277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58%</a:t>
                </a:r>
              </a:p>
            </p:txBody>
          </p:sp>
        </p:grpSp>
        <p:sp>
          <p:nvSpPr>
            <p:cNvPr id="205" name="CuadroTexto 48">
              <a:extLst>
                <a:ext uri="{FF2B5EF4-FFF2-40B4-BE49-F238E27FC236}">
                  <a16:creationId xmlns:a16="http://schemas.microsoft.com/office/drawing/2014/main" id="{73F20930-1531-4C9F-9456-6EA659E5B758}"/>
                </a:ext>
              </a:extLst>
            </p:cNvPr>
            <p:cNvSpPr txBox="1"/>
            <p:nvPr/>
          </p:nvSpPr>
          <p:spPr>
            <a:xfrm>
              <a:off x="962025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Decisor</a:t>
              </a:r>
              <a:endParaRPr lang="es-CO" sz="750" b="1"/>
            </a:p>
          </p:txBody>
        </p:sp>
      </p:grp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8199FE9E-F412-4EF7-86B4-B61748C3580D}"/>
              </a:ext>
            </a:extLst>
          </p:cNvPr>
          <p:cNvGrpSpPr/>
          <p:nvPr/>
        </p:nvGrpSpPr>
        <p:grpSpPr>
          <a:xfrm>
            <a:off x="6278755" y="1377304"/>
            <a:ext cx="838736" cy="827910"/>
            <a:chOff x="4724400" y="76200"/>
            <a:chExt cx="980801" cy="960001"/>
          </a:xfrm>
        </p:grpSpPr>
        <p:grpSp>
          <p:nvGrpSpPr>
            <p:cNvPr id="244" name="Grupo 243">
              <a:extLst>
                <a:ext uri="{FF2B5EF4-FFF2-40B4-BE49-F238E27FC236}">
                  <a16:creationId xmlns:a16="http://schemas.microsoft.com/office/drawing/2014/main" id="{520C3B08-C06D-4137-8646-2BA29F1C069E}"/>
                </a:ext>
              </a:extLst>
            </p:cNvPr>
            <p:cNvGrpSpPr/>
            <p:nvPr/>
          </p:nvGrpSpPr>
          <p:grpSpPr>
            <a:xfrm>
              <a:off x="4815795" y="76200"/>
              <a:ext cx="764350" cy="764724"/>
              <a:chOff x="4815795" y="76200"/>
              <a:chExt cx="764350" cy="764724"/>
            </a:xfrm>
          </p:grpSpPr>
          <p:sp>
            <p:nvSpPr>
              <p:cNvPr id="246" name="object 7">
                <a:extLst>
                  <a:ext uri="{FF2B5EF4-FFF2-40B4-BE49-F238E27FC236}">
                    <a16:creationId xmlns:a16="http://schemas.microsoft.com/office/drawing/2014/main" id="{1DEA1D78-A895-4908-9EFA-9C9425EFC7BC}"/>
                  </a:ext>
                </a:extLst>
              </p:cNvPr>
              <p:cNvSpPr/>
              <p:nvPr/>
            </p:nvSpPr>
            <p:spPr>
              <a:xfrm>
                <a:off x="5183913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7" name="object 8">
                <a:extLst>
                  <a:ext uri="{FF2B5EF4-FFF2-40B4-BE49-F238E27FC236}">
                    <a16:creationId xmlns:a16="http://schemas.microsoft.com/office/drawing/2014/main" id="{BCB9CABF-DE0B-4E44-A182-2CDB7679C668}"/>
                  </a:ext>
                </a:extLst>
              </p:cNvPr>
              <p:cNvSpPr/>
              <p:nvPr/>
            </p:nvSpPr>
            <p:spPr>
              <a:xfrm>
                <a:off x="5183913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8" name="object 9">
                <a:extLst>
                  <a:ext uri="{FF2B5EF4-FFF2-40B4-BE49-F238E27FC236}">
                    <a16:creationId xmlns:a16="http://schemas.microsoft.com/office/drawing/2014/main" id="{DAA0ED85-6EE1-4736-9935-FEC5DA1F89D4}"/>
                  </a:ext>
                </a:extLst>
              </p:cNvPr>
              <p:cNvSpPr/>
              <p:nvPr/>
            </p:nvSpPr>
            <p:spPr>
              <a:xfrm>
                <a:off x="481579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9" name="object 10">
                <a:extLst>
                  <a:ext uri="{FF2B5EF4-FFF2-40B4-BE49-F238E27FC236}">
                    <a16:creationId xmlns:a16="http://schemas.microsoft.com/office/drawing/2014/main" id="{43749C92-A31A-4191-BD04-D101A66F585B}"/>
                  </a:ext>
                </a:extLst>
              </p:cNvPr>
              <p:cNvSpPr/>
              <p:nvPr/>
            </p:nvSpPr>
            <p:spPr>
              <a:xfrm>
                <a:off x="555203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0" name="object 11">
                <a:extLst>
                  <a:ext uri="{FF2B5EF4-FFF2-40B4-BE49-F238E27FC236}">
                    <a16:creationId xmlns:a16="http://schemas.microsoft.com/office/drawing/2014/main" id="{7DAF8A38-56D9-4387-8CBE-74517A2F4D2F}"/>
                  </a:ext>
                </a:extLst>
              </p:cNvPr>
              <p:cNvSpPr/>
              <p:nvPr/>
            </p:nvSpPr>
            <p:spPr>
              <a:xfrm>
                <a:off x="5248040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1" name="object 12">
                <a:extLst>
                  <a:ext uri="{FF2B5EF4-FFF2-40B4-BE49-F238E27FC236}">
                    <a16:creationId xmlns:a16="http://schemas.microsoft.com/office/drawing/2014/main" id="{64484335-99B1-48AC-A074-76A94FE34036}"/>
                  </a:ext>
                </a:extLst>
              </p:cNvPr>
              <p:cNvSpPr/>
              <p:nvPr/>
            </p:nvSpPr>
            <p:spPr>
              <a:xfrm>
                <a:off x="5120194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2" name="object 13">
                <a:extLst>
                  <a:ext uri="{FF2B5EF4-FFF2-40B4-BE49-F238E27FC236}">
                    <a16:creationId xmlns:a16="http://schemas.microsoft.com/office/drawing/2014/main" id="{332EA9A0-4F6A-493D-A676-9161BFFB9E67}"/>
                  </a:ext>
                </a:extLst>
              </p:cNvPr>
              <p:cNvSpPr/>
              <p:nvPr/>
            </p:nvSpPr>
            <p:spPr>
              <a:xfrm>
                <a:off x="4821601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3" name="object 14">
                <a:extLst>
                  <a:ext uri="{FF2B5EF4-FFF2-40B4-BE49-F238E27FC236}">
                    <a16:creationId xmlns:a16="http://schemas.microsoft.com/office/drawing/2014/main" id="{01728239-2E9D-437A-A0C6-DE3E4EB9FB5B}"/>
                  </a:ext>
                </a:extLst>
              </p:cNvPr>
              <p:cNvSpPr/>
              <p:nvPr/>
            </p:nvSpPr>
            <p:spPr>
              <a:xfrm>
                <a:off x="5546645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4" name="object 15">
                <a:extLst>
                  <a:ext uri="{FF2B5EF4-FFF2-40B4-BE49-F238E27FC236}">
                    <a16:creationId xmlns:a16="http://schemas.microsoft.com/office/drawing/2014/main" id="{3F0C7481-6116-4F40-87DD-B41B5E726849}"/>
                  </a:ext>
                </a:extLst>
              </p:cNvPr>
              <p:cNvSpPr/>
              <p:nvPr/>
            </p:nvSpPr>
            <p:spPr>
              <a:xfrm>
                <a:off x="5309823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5" name="object 16">
                <a:extLst>
                  <a:ext uri="{FF2B5EF4-FFF2-40B4-BE49-F238E27FC236}">
                    <a16:creationId xmlns:a16="http://schemas.microsoft.com/office/drawing/2014/main" id="{827A3BAD-17A0-44F3-B4F0-C719830A5B4B}"/>
                  </a:ext>
                </a:extLst>
              </p:cNvPr>
              <p:cNvSpPr/>
              <p:nvPr/>
            </p:nvSpPr>
            <p:spPr>
              <a:xfrm>
                <a:off x="5058016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6" name="object 17">
                <a:extLst>
                  <a:ext uri="{FF2B5EF4-FFF2-40B4-BE49-F238E27FC236}">
                    <a16:creationId xmlns:a16="http://schemas.microsoft.com/office/drawing/2014/main" id="{30BC0E29-C80F-4687-9AC1-73435ECEF9C6}"/>
                  </a:ext>
                </a:extLst>
              </p:cNvPr>
              <p:cNvSpPr/>
              <p:nvPr/>
            </p:nvSpPr>
            <p:spPr>
              <a:xfrm>
                <a:off x="4838008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7" name="object 18">
                <a:extLst>
                  <a:ext uri="{FF2B5EF4-FFF2-40B4-BE49-F238E27FC236}">
                    <a16:creationId xmlns:a16="http://schemas.microsoft.com/office/drawing/2014/main" id="{10087C1C-EF90-486F-A084-061FEA0ADABE}"/>
                  </a:ext>
                </a:extLst>
              </p:cNvPr>
              <p:cNvSpPr/>
              <p:nvPr/>
            </p:nvSpPr>
            <p:spPr>
              <a:xfrm>
                <a:off x="5529836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8" name="object 19">
                <a:extLst>
                  <a:ext uri="{FF2B5EF4-FFF2-40B4-BE49-F238E27FC236}">
                    <a16:creationId xmlns:a16="http://schemas.microsoft.com/office/drawing/2014/main" id="{97AE8648-420F-40F3-90A2-76B0C4CDECB4}"/>
                  </a:ext>
                </a:extLst>
              </p:cNvPr>
              <p:cNvSpPr/>
              <p:nvPr/>
            </p:nvSpPr>
            <p:spPr>
              <a:xfrm>
                <a:off x="5368076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9" name="object 20">
                <a:extLst>
                  <a:ext uri="{FF2B5EF4-FFF2-40B4-BE49-F238E27FC236}">
                    <a16:creationId xmlns:a16="http://schemas.microsoft.com/office/drawing/2014/main" id="{1D635A2A-44C5-487D-82ED-6534AD89201B}"/>
                  </a:ext>
                </a:extLst>
              </p:cNvPr>
              <p:cNvSpPr/>
              <p:nvPr/>
            </p:nvSpPr>
            <p:spPr>
              <a:xfrm>
                <a:off x="4999955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0" name="object 21">
                <a:extLst>
                  <a:ext uri="{FF2B5EF4-FFF2-40B4-BE49-F238E27FC236}">
                    <a16:creationId xmlns:a16="http://schemas.microsoft.com/office/drawing/2014/main" id="{98CCFB42-FCF0-4945-9CF0-07B528C2505C}"/>
                  </a:ext>
                </a:extLst>
              </p:cNvPr>
              <p:cNvSpPr/>
              <p:nvPr/>
            </p:nvSpPr>
            <p:spPr>
              <a:xfrm>
                <a:off x="4865216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1" name="object 22">
                <a:extLst>
                  <a:ext uri="{FF2B5EF4-FFF2-40B4-BE49-F238E27FC236}">
                    <a16:creationId xmlns:a16="http://schemas.microsoft.com/office/drawing/2014/main" id="{A4986164-067F-4301-BA33-2DD297C94307}"/>
                  </a:ext>
                </a:extLst>
              </p:cNvPr>
              <p:cNvSpPr/>
              <p:nvPr/>
            </p:nvSpPr>
            <p:spPr>
              <a:xfrm>
                <a:off x="5502807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2" name="object 23">
                <a:extLst>
                  <a:ext uri="{FF2B5EF4-FFF2-40B4-BE49-F238E27FC236}">
                    <a16:creationId xmlns:a16="http://schemas.microsoft.com/office/drawing/2014/main" id="{5C11BEA4-448C-4C99-83FB-AC2672947B9B}"/>
                  </a:ext>
                </a:extLst>
              </p:cNvPr>
              <p:cNvSpPr/>
              <p:nvPr/>
            </p:nvSpPr>
            <p:spPr>
              <a:xfrm>
                <a:off x="5420584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3" name="object 24">
                <a:extLst>
                  <a:ext uri="{FF2B5EF4-FFF2-40B4-BE49-F238E27FC236}">
                    <a16:creationId xmlns:a16="http://schemas.microsoft.com/office/drawing/2014/main" id="{F9B14F68-7281-4A2B-AE3C-0EDCED0662A2}"/>
                  </a:ext>
                </a:extLst>
              </p:cNvPr>
              <p:cNvSpPr/>
              <p:nvPr/>
            </p:nvSpPr>
            <p:spPr>
              <a:xfrm>
                <a:off x="4947343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4" name="object 25">
                <a:extLst>
                  <a:ext uri="{FF2B5EF4-FFF2-40B4-BE49-F238E27FC236}">
                    <a16:creationId xmlns:a16="http://schemas.microsoft.com/office/drawing/2014/main" id="{484A4A92-710A-470D-A435-A1539D2BFFF0}"/>
                  </a:ext>
                </a:extLst>
              </p:cNvPr>
              <p:cNvSpPr/>
              <p:nvPr/>
            </p:nvSpPr>
            <p:spPr>
              <a:xfrm>
                <a:off x="4901969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5" name="object 26">
                <a:extLst>
                  <a:ext uri="{FF2B5EF4-FFF2-40B4-BE49-F238E27FC236}">
                    <a16:creationId xmlns:a16="http://schemas.microsoft.com/office/drawing/2014/main" id="{C9442DB8-BCD0-43E8-9530-73367D35E651}"/>
                  </a:ext>
                </a:extLst>
              </p:cNvPr>
              <p:cNvSpPr/>
              <p:nvPr/>
            </p:nvSpPr>
            <p:spPr>
              <a:xfrm>
                <a:off x="5465956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6" name="object 27">
                <a:extLst>
                  <a:ext uri="{FF2B5EF4-FFF2-40B4-BE49-F238E27FC236}">
                    <a16:creationId xmlns:a16="http://schemas.microsoft.com/office/drawing/2014/main" id="{5164C697-C867-46C4-A15C-E2F1A1707D4E}"/>
                  </a:ext>
                </a:extLst>
              </p:cNvPr>
              <p:cNvSpPr/>
              <p:nvPr/>
            </p:nvSpPr>
            <p:spPr>
              <a:xfrm>
                <a:off x="5465956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7" name="object 28">
                <a:extLst>
                  <a:ext uri="{FF2B5EF4-FFF2-40B4-BE49-F238E27FC236}">
                    <a16:creationId xmlns:a16="http://schemas.microsoft.com/office/drawing/2014/main" id="{46B4968B-B566-4A55-AA3C-658452A72DEA}"/>
                  </a:ext>
                </a:extLst>
              </p:cNvPr>
              <p:cNvSpPr/>
              <p:nvPr/>
            </p:nvSpPr>
            <p:spPr>
              <a:xfrm>
                <a:off x="4901969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8" name="object 29">
                <a:extLst>
                  <a:ext uri="{FF2B5EF4-FFF2-40B4-BE49-F238E27FC236}">
                    <a16:creationId xmlns:a16="http://schemas.microsoft.com/office/drawing/2014/main" id="{25A5E22C-8606-4052-A65F-74F5A3E5C509}"/>
                  </a:ext>
                </a:extLst>
              </p:cNvPr>
              <p:cNvSpPr/>
              <p:nvPr/>
            </p:nvSpPr>
            <p:spPr>
              <a:xfrm>
                <a:off x="4947343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9" name="object 30">
                <a:extLst>
                  <a:ext uri="{FF2B5EF4-FFF2-40B4-BE49-F238E27FC236}">
                    <a16:creationId xmlns:a16="http://schemas.microsoft.com/office/drawing/2014/main" id="{2CA42AF7-3819-44D0-8FA0-0F1F1C064C78}"/>
                  </a:ext>
                </a:extLst>
              </p:cNvPr>
              <p:cNvSpPr/>
              <p:nvPr/>
            </p:nvSpPr>
            <p:spPr>
              <a:xfrm>
                <a:off x="5420584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0" name="object 31">
                <a:extLst>
                  <a:ext uri="{FF2B5EF4-FFF2-40B4-BE49-F238E27FC236}">
                    <a16:creationId xmlns:a16="http://schemas.microsoft.com/office/drawing/2014/main" id="{D3ACF8A3-EDC5-49A6-A62A-EBDBC5D4740D}"/>
                  </a:ext>
                </a:extLst>
              </p:cNvPr>
              <p:cNvSpPr/>
              <p:nvPr/>
            </p:nvSpPr>
            <p:spPr>
              <a:xfrm>
                <a:off x="5502807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1" name="object 32">
                <a:extLst>
                  <a:ext uri="{FF2B5EF4-FFF2-40B4-BE49-F238E27FC236}">
                    <a16:creationId xmlns:a16="http://schemas.microsoft.com/office/drawing/2014/main" id="{BF2E871A-5108-45C6-98A4-3C75C76C5666}"/>
                  </a:ext>
                </a:extLst>
              </p:cNvPr>
              <p:cNvSpPr/>
              <p:nvPr/>
            </p:nvSpPr>
            <p:spPr>
              <a:xfrm>
                <a:off x="4865216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2" name="object 33">
                <a:extLst>
                  <a:ext uri="{FF2B5EF4-FFF2-40B4-BE49-F238E27FC236}">
                    <a16:creationId xmlns:a16="http://schemas.microsoft.com/office/drawing/2014/main" id="{F3ECDBC3-4980-4A14-9FD2-7B4F0B651180}"/>
                  </a:ext>
                </a:extLst>
              </p:cNvPr>
              <p:cNvSpPr/>
              <p:nvPr/>
            </p:nvSpPr>
            <p:spPr>
              <a:xfrm>
                <a:off x="4999955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3" name="object 34">
                <a:extLst>
                  <a:ext uri="{FF2B5EF4-FFF2-40B4-BE49-F238E27FC236}">
                    <a16:creationId xmlns:a16="http://schemas.microsoft.com/office/drawing/2014/main" id="{8426E9C2-C7CD-42BB-BAE1-F8D8E1C2FE65}"/>
                  </a:ext>
                </a:extLst>
              </p:cNvPr>
              <p:cNvSpPr/>
              <p:nvPr/>
            </p:nvSpPr>
            <p:spPr>
              <a:xfrm>
                <a:off x="5368076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4" name="object 35">
                <a:extLst>
                  <a:ext uri="{FF2B5EF4-FFF2-40B4-BE49-F238E27FC236}">
                    <a16:creationId xmlns:a16="http://schemas.microsoft.com/office/drawing/2014/main" id="{8A91F67B-91D1-4644-BB0E-9669FC1235D2}"/>
                  </a:ext>
                </a:extLst>
              </p:cNvPr>
              <p:cNvSpPr/>
              <p:nvPr/>
            </p:nvSpPr>
            <p:spPr>
              <a:xfrm>
                <a:off x="5529836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5" name="object 36">
                <a:extLst>
                  <a:ext uri="{FF2B5EF4-FFF2-40B4-BE49-F238E27FC236}">
                    <a16:creationId xmlns:a16="http://schemas.microsoft.com/office/drawing/2014/main" id="{CC1F2C3B-AA2E-481E-A09C-448E240F34C7}"/>
                  </a:ext>
                </a:extLst>
              </p:cNvPr>
              <p:cNvSpPr/>
              <p:nvPr/>
            </p:nvSpPr>
            <p:spPr>
              <a:xfrm>
                <a:off x="4838008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6" name="object 37">
                <a:extLst>
                  <a:ext uri="{FF2B5EF4-FFF2-40B4-BE49-F238E27FC236}">
                    <a16:creationId xmlns:a16="http://schemas.microsoft.com/office/drawing/2014/main" id="{441F072F-C01F-46E4-8E78-40014AF4FC3C}"/>
                  </a:ext>
                </a:extLst>
              </p:cNvPr>
              <p:cNvSpPr/>
              <p:nvPr/>
            </p:nvSpPr>
            <p:spPr>
              <a:xfrm>
                <a:off x="5058016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7" name="object 38">
                <a:extLst>
                  <a:ext uri="{FF2B5EF4-FFF2-40B4-BE49-F238E27FC236}">
                    <a16:creationId xmlns:a16="http://schemas.microsoft.com/office/drawing/2014/main" id="{59167F18-7E11-4F25-B77D-ACA0CAEEDC6E}"/>
                  </a:ext>
                </a:extLst>
              </p:cNvPr>
              <p:cNvSpPr/>
              <p:nvPr/>
            </p:nvSpPr>
            <p:spPr>
              <a:xfrm>
                <a:off x="5309823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8" name="object 39">
                <a:extLst>
                  <a:ext uri="{FF2B5EF4-FFF2-40B4-BE49-F238E27FC236}">
                    <a16:creationId xmlns:a16="http://schemas.microsoft.com/office/drawing/2014/main" id="{E569B477-5945-4444-8C53-F4C0BD362144}"/>
                  </a:ext>
                </a:extLst>
              </p:cNvPr>
              <p:cNvSpPr/>
              <p:nvPr/>
            </p:nvSpPr>
            <p:spPr>
              <a:xfrm>
                <a:off x="5546645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9" name="object 40">
                <a:extLst>
                  <a:ext uri="{FF2B5EF4-FFF2-40B4-BE49-F238E27FC236}">
                    <a16:creationId xmlns:a16="http://schemas.microsoft.com/office/drawing/2014/main" id="{5FE42A48-6670-4741-9532-D0813E62BCAB}"/>
                  </a:ext>
                </a:extLst>
              </p:cNvPr>
              <p:cNvSpPr/>
              <p:nvPr/>
            </p:nvSpPr>
            <p:spPr>
              <a:xfrm>
                <a:off x="4821601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0" name="object 41">
                <a:extLst>
                  <a:ext uri="{FF2B5EF4-FFF2-40B4-BE49-F238E27FC236}">
                    <a16:creationId xmlns:a16="http://schemas.microsoft.com/office/drawing/2014/main" id="{ABE83CAA-9FCC-40D2-9A15-968C399D2F6F}"/>
                  </a:ext>
                </a:extLst>
              </p:cNvPr>
              <p:cNvSpPr/>
              <p:nvPr/>
            </p:nvSpPr>
            <p:spPr>
              <a:xfrm>
                <a:off x="5120194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1" name="object 42">
                <a:extLst>
                  <a:ext uri="{FF2B5EF4-FFF2-40B4-BE49-F238E27FC236}">
                    <a16:creationId xmlns:a16="http://schemas.microsoft.com/office/drawing/2014/main" id="{99678930-93D7-4EB9-945A-0E046C2494E2}"/>
                  </a:ext>
                </a:extLst>
              </p:cNvPr>
              <p:cNvSpPr/>
              <p:nvPr/>
            </p:nvSpPr>
            <p:spPr>
              <a:xfrm>
                <a:off x="5248040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2" name="Elipse 281">
                <a:extLst>
                  <a:ext uri="{FF2B5EF4-FFF2-40B4-BE49-F238E27FC236}">
                    <a16:creationId xmlns:a16="http://schemas.microsoft.com/office/drawing/2014/main" id="{5FB6B299-5A50-4D09-A57F-5E5B90B7BF9D}"/>
                  </a:ext>
                </a:extLst>
              </p:cNvPr>
              <p:cNvSpPr/>
              <p:nvPr/>
            </p:nvSpPr>
            <p:spPr>
              <a:xfrm>
                <a:off x="4859652" y="1161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51%</a:t>
                </a:r>
              </a:p>
            </p:txBody>
          </p:sp>
        </p:grpSp>
        <p:sp>
          <p:nvSpPr>
            <p:cNvPr id="245" name="CuadroTexto 48">
              <a:extLst>
                <a:ext uri="{FF2B5EF4-FFF2-40B4-BE49-F238E27FC236}">
                  <a16:creationId xmlns:a16="http://schemas.microsoft.com/office/drawing/2014/main" id="{D0D7E4C5-73E3-41E6-9FBF-30520BF2AC8B}"/>
                </a:ext>
              </a:extLst>
            </p:cNvPr>
            <p:cNvSpPr txBox="1"/>
            <p:nvPr/>
          </p:nvSpPr>
          <p:spPr>
            <a:xfrm>
              <a:off x="4724400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Antifraude</a:t>
              </a:r>
              <a:endParaRPr lang="es-CO" sz="750" b="1"/>
            </a:p>
          </p:txBody>
        </p:sp>
      </p:grpSp>
      <p:grpSp>
        <p:nvGrpSpPr>
          <p:cNvPr id="283" name="Grupo 282">
            <a:extLst>
              <a:ext uri="{FF2B5EF4-FFF2-40B4-BE49-F238E27FC236}">
                <a16:creationId xmlns:a16="http://schemas.microsoft.com/office/drawing/2014/main" id="{818A33E3-3E7F-4F37-991B-3C6BA3000C36}"/>
              </a:ext>
            </a:extLst>
          </p:cNvPr>
          <p:cNvGrpSpPr/>
          <p:nvPr/>
        </p:nvGrpSpPr>
        <p:grpSpPr>
          <a:xfrm>
            <a:off x="2612197" y="3097407"/>
            <a:ext cx="838736" cy="827910"/>
            <a:chOff x="7019925" y="76200"/>
            <a:chExt cx="980801" cy="960001"/>
          </a:xfrm>
        </p:grpSpPr>
        <p:grpSp>
          <p:nvGrpSpPr>
            <p:cNvPr id="284" name="Grupo 283">
              <a:extLst>
                <a:ext uri="{FF2B5EF4-FFF2-40B4-BE49-F238E27FC236}">
                  <a16:creationId xmlns:a16="http://schemas.microsoft.com/office/drawing/2014/main" id="{7385A47D-59A5-4153-B4E0-65789D44BED2}"/>
                </a:ext>
              </a:extLst>
            </p:cNvPr>
            <p:cNvGrpSpPr/>
            <p:nvPr/>
          </p:nvGrpSpPr>
          <p:grpSpPr>
            <a:xfrm>
              <a:off x="7111320" y="76200"/>
              <a:ext cx="764350" cy="764724"/>
              <a:chOff x="7111320" y="76200"/>
              <a:chExt cx="764350" cy="764724"/>
            </a:xfrm>
          </p:grpSpPr>
          <p:sp>
            <p:nvSpPr>
              <p:cNvPr id="286" name="object 7">
                <a:extLst>
                  <a:ext uri="{FF2B5EF4-FFF2-40B4-BE49-F238E27FC236}">
                    <a16:creationId xmlns:a16="http://schemas.microsoft.com/office/drawing/2014/main" id="{4ADA06CA-06A5-49BD-8C53-BBD48F1FE73D}"/>
                  </a:ext>
                </a:extLst>
              </p:cNvPr>
              <p:cNvSpPr/>
              <p:nvPr/>
            </p:nvSpPr>
            <p:spPr>
              <a:xfrm>
                <a:off x="7479438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7" name="object 8">
                <a:extLst>
                  <a:ext uri="{FF2B5EF4-FFF2-40B4-BE49-F238E27FC236}">
                    <a16:creationId xmlns:a16="http://schemas.microsoft.com/office/drawing/2014/main" id="{813A3CF2-804D-4FDA-8605-4F115F34711F}"/>
                  </a:ext>
                </a:extLst>
              </p:cNvPr>
              <p:cNvSpPr/>
              <p:nvPr/>
            </p:nvSpPr>
            <p:spPr>
              <a:xfrm>
                <a:off x="7479438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8" name="object 9">
                <a:extLst>
                  <a:ext uri="{FF2B5EF4-FFF2-40B4-BE49-F238E27FC236}">
                    <a16:creationId xmlns:a16="http://schemas.microsoft.com/office/drawing/2014/main" id="{C2D05A6C-CA62-4F3F-8CDB-456BCD5356E7}"/>
                  </a:ext>
                </a:extLst>
              </p:cNvPr>
              <p:cNvSpPr/>
              <p:nvPr/>
            </p:nvSpPr>
            <p:spPr>
              <a:xfrm>
                <a:off x="711132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9" name="object 10">
                <a:extLst>
                  <a:ext uri="{FF2B5EF4-FFF2-40B4-BE49-F238E27FC236}">
                    <a16:creationId xmlns:a16="http://schemas.microsoft.com/office/drawing/2014/main" id="{9DCD7DA0-EAB2-44D3-A8A5-5E204A55B788}"/>
                  </a:ext>
                </a:extLst>
              </p:cNvPr>
              <p:cNvSpPr/>
              <p:nvPr/>
            </p:nvSpPr>
            <p:spPr>
              <a:xfrm>
                <a:off x="784755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0" name="object 11">
                <a:extLst>
                  <a:ext uri="{FF2B5EF4-FFF2-40B4-BE49-F238E27FC236}">
                    <a16:creationId xmlns:a16="http://schemas.microsoft.com/office/drawing/2014/main" id="{358B3DFA-1C00-4ED0-9A85-E5568877D13B}"/>
                  </a:ext>
                </a:extLst>
              </p:cNvPr>
              <p:cNvSpPr/>
              <p:nvPr/>
            </p:nvSpPr>
            <p:spPr>
              <a:xfrm>
                <a:off x="7543565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1" name="object 12">
                <a:extLst>
                  <a:ext uri="{FF2B5EF4-FFF2-40B4-BE49-F238E27FC236}">
                    <a16:creationId xmlns:a16="http://schemas.microsoft.com/office/drawing/2014/main" id="{C747E7C2-98D0-4614-8538-505CAA346F94}"/>
                  </a:ext>
                </a:extLst>
              </p:cNvPr>
              <p:cNvSpPr/>
              <p:nvPr/>
            </p:nvSpPr>
            <p:spPr>
              <a:xfrm>
                <a:off x="7415719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2" name="object 13">
                <a:extLst>
                  <a:ext uri="{FF2B5EF4-FFF2-40B4-BE49-F238E27FC236}">
                    <a16:creationId xmlns:a16="http://schemas.microsoft.com/office/drawing/2014/main" id="{65592851-F1B9-41C8-B710-E253ED8D86EB}"/>
                  </a:ext>
                </a:extLst>
              </p:cNvPr>
              <p:cNvSpPr/>
              <p:nvPr/>
            </p:nvSpPr>
            <p:spPr>
              <a:xfrm>
                <a:off x="7117126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3" name="object 14">
                <a:extLst>
                  <a:ext uri="{FF2B5EF4-FFF2-40B4-BE49-F238E27FC236}">
                    <a16:creationId xmlns:a16="http://schemas.microsoft.com/office/drawing/2014/main" id="{C2B078D3-00E8-4923-8D44-5E97ABA51524}"/>
                  </a:ext>
                </a:extLst>
              </p:cNvPr>
              <p:cNvSpPr/>
              <p:nvPr/>
            </p:nvSpPr>
            <p:spPr>
              <a:xfrm>
                <a:off x="7842170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4" name="object 15">
                <a:extLst>
                  <a:ext uri="{FF2B5EF4-FFF2-40B4-BE49-F238E27FC236}">
                    <a16:creationId xmlns:a16="http://schemas.microsoft.com/office/drawing/2014/main" id="{D0A4ECB8-2634-45C6-B94B-929777411131}"/>
                  </a:ext>
                </a:extLst>
              </p:cNvPr>
              <p:cNvSpPr/>
              <p:nvPr/>
            </p:nvSpPr>
            <p:spPr>
              <a:xfrm>
                <a:off x="7605348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5" name="object 16">
                <a:extLst>
                  <a:ext uri="{FF2B5EF4-FFF2-40B4-BE49-F238E27FC236}">
                    <a16:creationId xmlns:a16="http://schemas.microsoft.com/office/drawing/2014/main" id="{CF1F09A9-42FD-4639-8CF6-A208A7F06247}"/>
                  </a:ext>
                </a:extLst>
              </p:cNvPr>
              <p:cNvSpPr/>
              <p:nvPr/>
            </p:nvSpPr>
            <p:spPr>
              <a:xfrm>
                <a:off x="7353541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6" name="object 17">
                <a:extLst>
                  <a:ext uri="{FF2B5EF4-FFF2-40B4-BE49-F238E27FC236}">
                    <a16:creationId xmlns:a16="http://schemas.microsoft.com/office/drawing/2014/main" id="{5DAEEC91-BCE1-4CEA-87C6-AFBF3B5CE22C}"/>
                  </a:ext>
                </a:extLst>
              </p:cNvPr>
              <p:cNvSpPr/>
              <p:nvPr/>
            </p:nvSpPr>
            <p:spPr>
              <a:xfrm>
                <a:off x="7133533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7" name="object 18">
                <a:extLst>
                  <a:ext uri="{FF2B5EF4-FFF2-40B4-BE49-F238E27FC236}">
                    <a16:creationId xmlns:a16="http://schemas.microsoft.com/office/drawing/2014/main" id="{52B1E72B-84D9-401B-A159-CC10FEC0C3BF}"/>
                  </a:ext>
                </a:extLst>
              </p:cNvPr>
              <p:cNvSpPr/>
              <p:nvPr/>
            </p:nvSpPr>
            <p:spPr>
              <a:xfrm>
                <a:off x="7825361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8" name="object 19">
                <a:extLst>
                  <a:ext uri="{FF2B5EF4-FFF2-40B4-BE49-F238E27FC236}">
                    <a16:creationId xmlns:a16="http://schemas.microsoft.com/office/drawing/2014/main" id="{FEE6E4E2-2004-4664-B4C5-BBF3A5751794}"/>
                  </a:ext>
                </a:extLst>
              </p:cNvPr>
              <p:cNvSpPr/>
              <p:nvPr/>
            </p:nvSpPr>
            <p:spPr>
              <a:xfrm>
                <a:off x="7663601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9" name="object 20">
                <a:extLst>
                  <a:ext uri="{FF2B5EF4-FFF2-40B4-BE49-F238E27FC236}">
                    <a16:creationId xmlns:a16="http://schemas.microsoft.com/office/drawing/2014/main" id="{91212143-625C-423B-AAB3-51ABAA20E0D4}"/>
                  </a:ext>
                </a:extLst>
              </p:cNvPr>
              <p:cNvSpPr/>
              <p:nvPr/>
            </p:nvSpPr>
            <p:spPr>
              <a:xfrm>
                <a:off x="7295480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0" name="object 21">
                <a:extLst>
                  <a:ext uri="{FF2B5EF4-FFF2-40B4-BE49-F238E27FC236}">
                    <a16:creationId xmlns:a16="http://schemas.microsoft.com/office/drawing/2014/main" id="{0B8FEC93-7C7E-414A-AA49-D799AFB73E53}"/>
                  </a:ext>
                </a:extLst>
              </p:cNvPr>
              <p:cNvSpPr/>
              <p:nvPr/>
            </p:nvSpPr>
            <p:spPr>
              <a:xfrm>
                <a:off x="7160741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1" name="object 22">
                <a:extLst>
                  <a:ext uri="{FF2B5EF4-FFF2-40B4-BE49-F238E27FC236}">
                    <a16:creationId xmlns:a16="http://schemas.microsoft.com/office/drawing/2014/main" id="{D80753CB-1244-443E-9A68-755C4A199ACF}"/>
                  </a:ext>
                </a:extLst>
              </p:cNvPr>
              <p:cNvSpPr/>
              <p:nvPr/>
            </p:nvSpPr>
            <p:spPr>
              <a:xfrm>
                <a:off x="7798332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2" name="object 23">
                <a:extLst>
                  <a:ext uri="{FF2B5EF4-FFF2-40B4-BE49-F238E27FC236}">
                    <a16:creationId xmlns:a16="http://schemas.microsoft.com/office/drawing/2014/main" id="{D695D1B7-2A58-4104-9ED6-C8790C58E705}"/>
                  </a:ext>
                </a:extLst>
              </p:cNvPr>
              <p:cNvSpPr/>
              <p:nvPr/>
            </p:nvSpPr>
            <p:spPr>
              <a:xfrm>
                <a:off x="7716109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3" name="object 24">
                <a:extLst>
                  <a:ext uri="{FF2B5EF4-FFF2-40B4-BE49-F238E27FC236}">
                    <a16:creationId xmlns:a16="http://schemas.microsoft.com/office/drawing/2014/main" id="{AD9F7CEA-62BE-4689-BE8E-A6A3E1D17216}"/>
                  </a:ext>
                </a:extLst>
              </p:cNvPr>
              <p:cNvSpPr/>
              <p:nvPr/>
            </p:nvSpPr>
            <p:spPr>
              <a:xfrm>
                <a:off x="7242868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4" name="object 25">
                <a:extLst>
                  <a:ext uri="{FF2B5EF4-FFF2-40B4-BE49-F238E27FC236}">
                    <a16:creationId xmlns:a16="http://schemas.microsoft.com/office/drawing/2014/main" id="{CA2A197F-BB76-4E96-8215-985755F8219C}"/>
                  </a:ext>
                </a:extLst>
              </p:cNvPr>
              <p:cNvSpPr/>
              <p:nvPr/>
            </p:nvSpPr>
            <p:spPr>
              <a:xfrm>
                <a:off x="7197494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5" name="object 26">
                <a:extLst>
                  <a:ext uri="{FF2B5EF4-FFF2-40B4-BE49-F238E27FC236}">
                    <a16:creationId xmlns:a16="http://schemas.microsoft.com/office/drawing/2014/main" id="{297D2A92-B217-4E44-A4B7-C68E42142634}"/>
                  </a:ext>
                </a:extLst>
              </p:cNvPr>
              <p:cNvSpPr/>
              <p:nvPr/>
            </p:nvSpPr>
            <p:spPr>
              <a:xfrm>
                <a:off x="7761481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6" name="object 27">
                <a:extLst>
                  <a:ext uri="{FF2B5EF4-FFF2-40B4-BE49-F238E27FC236}">
                    <a16:creationId xmlns:a16="http://schemas.microsoft.com/office/drawing/2014/main" id="{1BFA5375-E611-4F98-ACDC-40B1E464D7CC}"/>
                  </a:ext>
                </a:extLst>
              </p:cNvPr>
              <p:cNvSpPr/>
              <p:nvPr/>
            </p:nvSpPr>
            <p:spPr>
              <a:xfrm>
                <a:off x="7761481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7" name="object 28">
                <a:extLst>
                  <a:ext uri="{FF2B5EF4-FFF2-40B4-BE49-F238E27FC236}">
                    <a16:creationId xmlns:a16="http://schemas.microsoft.com/office/drawing/2014/main" id="{50B5AFCD-8320-4D2F-9A7C-DBD6737E96E2}"/>
                  </a:ext>
                </a:extLst>
              </p:cNvPr>
              <p:cNvSpPr/>
              <p:nvPr/>
            </p:nvSpPr>
            <p:spPr>
              <a:xfrm>
                <a:off x="7197494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8" name="object 29">
                <a:extLst>
                  <a:ext uri="{FF2B5EF4-FFF2-40B4-BE49-F238E27FC236}">
                    <a16:creationId xmlns:a16="http://schemas.microsoft.com/office/drawing/2014/main" id="{8E584D66-EE9F-461E-8D63-4795B6DE5AC4}"/>
                  </a:ext>
                </a:extLst>
              </p:cNvPr>
              <p:cNvSpPr/>
              <p:nvPr/>
            </p:nvSpPr>
            <p:spPr>
              <a:xfrm>
                <a:off x="7242868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9" name="object 30">
                <a:extLst>
                  <a:ext uri="{FF2B5EF4-FFF2-40B4-BE49-F238E27FC236}">
                    <a16:creationId xmlns:a16="http://schemas.microsoft.com/office/drawing/2014/main" id="{9104F0CD-D1B4-4F21-94FD-04B4AA10DAA1}"/>
                  </a:ext>
                </a:extLst>
              </p:cNvPr>
              <p:cNvSpPr/>
              <p:nvPr/>
            </p:nvSpPr>
            <p:spPr>
              <a:xfrm>
                <a:off x="7716109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0" name="object 31">
                <a:extLst>
                  <a:ext uri="{FF2B5EF4-FFF2-40B4-BE49-F238E27FC236}">
                    <a16:creationId xmlns:a16="http://schemas.microsoft.com/office/drawing/2014/main" id="{EEC23B48-A7F0-4D63-9DF4-35187E0A1F57}"/>
                  </a:ext>
                </a:extLst>
              </p:cNvPr>
              <p:cNvSpPr/>
              <p:nvPr/>
            </p:nvSpPr>
            <p:spPr>
              <a:xfrm>
                <a:off x="7798332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1" name="object 32">
                <a:extLst>
                  <a:ext uri="{FF2B5EF4-FFF2-40B4-BE49-F238E27FC236}">
                    <a16:creationId xmlns:a16="http://schemas.microsoft.com/office/drawing/2014/main" id="{04EAC964-62FF-4B0C-B3BB-8433E1E1B814}"/>
                  </a:ext>
                </a:extLst>
              </p:cNvPr>
              <p:cNvSpPr/>
              <p:nvPr/>
            </p:nvSpPr>
            <p:spPr>
              <a:xfrm>
                <a:off x="7160741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2" name="object 33">
                <a:extLst>
                  <a:ext uri="{FF2B5EF4-FFF2-40B4-BE49-F238E27FC236}">
                    <a16:creationId xmlns:a16="http://schemas.microsoft.com/office/drawing/2014/main" id="{0FB6C9D5-2B9E-4CAA-8B7B-880D905B454F}"/>
                  </a:ext>
                </a:extLst>
              </p:cNvPr>
              <p:cNvSpPr/>
              <p:nvPr/>
            </p:nvSpPr>
            <p:spPr>
              <a:xfrm>
                <a:off x="7295480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3" name="object 34">
                <a:extLst>
                  <a:ext uri="{FF2B5EF4-FFF2-40B4-BE49-F238E27FC236}">
                    <a16:creationId xmlns:a16="http://schemas.microsoft.com/office/drawing/2014/main" id="{B552BF81-ABEF-49AB-BB0C-93D26573186F}"/>
                  </a:ext>
                </a:extLst>
              </p:cNvPr>
              <p:cNvSpPr/>
              <p:nvPr/>
            </p:nvSpPr>
            <p:spPr>
              <a:xfrm>
                <a:off x="7663601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4" name="object 35">
                <a:extLst>
                  <a:ext uri="{FF2B5EF4-FFF2-40B4-BE49-F238E27FC236}">
                    <a16:creationId xmlns:a16="http://schemas.microsoft.com/office/drawing/2014/main" id="{85086B8E-848D-4437-8592-F82A76E365A7}"/>
                  </a:ext>
                </a:extLst>
              </p:cNvPr>
              <p:cNvSpPr/>
              <p:nvPr/>
            </p:nvSpPr>
            <p:spPr>
              <a:xfrm>
                <a:off x="7825361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5" name="object 36">
                <a:extLst>
                  <a:ext uri="{FF2B5EF4-FFF2-40B4-BE49-F238E27FC236}">
                    <a16:creationId xmlns:a16="http://schemas.microsoft.com/office/drawing/2014/main" id="{66638186-6C09-405A-8431-E9A4E7E28DCF}"/>
                  </a:ext>
                </a:extLst>
              </p:cNvPr>
              <p:cNvSpPr/>
              <p:nvPr/>
            </p:nvSpPr>
            <p:spPr>
              <a:xfrm>
                <a:off x="7133533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6" name="object 37">
                <a:extLst>
                  <a:ext uri="{FF2B5EF4-FFF2-40B4-BE49-F238E27FC236}">
                    <a16:creationId xmlns:a16="http://schemas.microsoft.com/office/drawing/2014/main" id="{015C3B41-AD95-43F8-BCCC-259C6E8CD823}"/>
                  </a:ext>
                </a:extLst>
              </p:cNvPr>
              <p:cNvSpPr/>
              <p:nvPr/>
            </p:nvSpPr>
            <p:spPr>
              <a:xfrm>
                <a:off x="7353541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7" name="object 38">
                <a:extLst>
                  <a:ext uri="{FF2B5EF4-FFF2-40B4-BE49-F238E27FC236}">
                    <a16:creationId xmlns:a16="http://schemas.microsoft.com/office/drawing/2014/main" id="{F15E010F-D534-4865-8A11-5A19B13A5498}"/>
                  </a:ext>
                </a:extLst>
              </p:cNvPr>
              <p:cNvSpPr/>
              <p:nvPr/>
            </p:nvSpPr>
            <p:spPr>
              <a:xfrm>
                <a:off x="7605348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8" name="object 39">
                <a:extLst>
                  <a:ext uri="{FF2B5EF4-FFF2-40B4-BE49-F238E27FC236}">
                    <a16:creationId xmlns:a16="http://schemas.microsoft.com/office/drawing/2014/main" id="{1A38DB59-03A7-4DA5-8B41-008B0157ED82}"/>
                  </a:ext>
                </a:extLst>
              </p:cNvPr>
              <p:cNvSpPr/>
              <p:nvPr/>
            </p:nvSpPr>
            <p:spPr>
              <a:xfrm>
                <a:off x="7842170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9" name="object 40">
                <a:extLst>
                  <a:ext uri="{FF2B5EF4-FFF2-40B4-BE49-F238E27FC236}">
                    <a16:creationId xmlns:a16="http://schemas.microsoft.com/office/drawing/2014/main" id="{AE82682B-C509-4CA1-A457-0CFFE2301332}"/>
                  </a:ext>
                </a:extLst>
              </p:cNvPr>
              <p:cNvSpPr/>
              <p:nvPr/>
            </p:nvSpPr>
            <p:spPr>
              <a:xfrm>
                <a:off x="7117126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0" name="object 41">
                <a:extLst>
                  <a:ext uri="{FF2B5EF4-FFF2-40B4-BE49-F238E27FC236}">
                    <a16:creationId xmlns:a16="http://schemas.microsoft.com/office/drawing/2014/main" id="{0734458D-3BC0-4ACF-990C-7E390932BFBD}"/>
                  </a:ext>
                </a:extLst>
              </p:cNvPr>
              <p:cNvSpPr/>
              <p:nvPr/>
            </p:nvSpPr>
            <p:spPr>
              <a:xfrm>
                <a:off x="7415719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1" name="object 42">
                <a:extLst>
                  <a:ext uri="{FF2B5EF4-FFF2-40B4-BE49-F238E27FC236}">
                    <a16:creationId xmlns:a16="http://schemas.microsoft.com/office/drawing/2014/main" id="{88D08035-977F-4F45-8DEE-83EC3A6F43C4}"/>
                  </a:ext>
                </a:extLst>
              </p:cNvPr>
              <p:cNvSpPr/>
              <p:nvPr/>
            </p:nvSpPr>
            <p:spPr>
              <a:xfrm>
                <a:off x="7543565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2" name="Elipse 321">
                <a:extLst>
                  <a:ext uri="{FF2B5EF4-FFF2-40B4-BE49-F238E27FC236}">
                    <a16:creationId xmlns:a16="http://schemas.microsoft.com/office/drawing/2014/main" id="{2E29E298-9ED4-4977-84F3-E0DD0175240E}"/>
                  </a:ext>
                </a:extLst>
              </p:cNvPr>
              <p:cNvSpPr/>
              <p:nvPr/>
            </p:nvSpPr>
            <p:spPr>
              <a:xfrm>
                <a:off x="7155177" y="1161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57%</a:t>
                </a:r>
              </a:p>
            </p:txBody>
          </p:sp>
        </p:grpSp>
        <p:sp>
          <p:nvSpPr>
            <p:cNvPr id="285" name="CuadroTexto 48">
              <a:extLst>
                <a:ext uri="{FF2B5EF4-FFF2-40B4-BE49-F238E27FC236}">
                  <a16:creationId xmlns:a16="http://schemas.microsoft.com/office/drawing/2014/main" id="{6013F1D2-377C-41E0-998B-EF64F6AC2A93}"/>
                </a:ext>
              </a:extLst>
            </p:cNvPr>
            <p:cNvSpPr txBox="1"/>
            <p:nvPr/>
          </p:nvSpPr>
          <p:spPr>
            <a:xfrm>
              <a:off x="7019925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APP</a:t>
              </a:r>
              <a:endParaRPr lang="es-CO" sz="750" b="1"/>
            </a:p>
          </p:txBody>
        </p:sp>
      </p:grp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C6ED1F5E-F5B0-4C07-A721-CC559D0B0F37}"/>
              </a:ext>
            </a:extLst>
          </p:cNvPr>
          <p:cNvGrpSpPr/>
          <p:nvPr/>
        </p:nvGrpSpPr>
        <p:grpSpPr>
          <a:xfrm>
            <a:off x="5357249" y="3067708"/>
            <a:ext cx="838736" cy="827910"/>
            <a:chOff x="8124825" y="95250"/>
            <a:chExt cx="980801" cy="960001"/>
          </a:xfrm>
        </p:grpSpPr>
        <p:grpSp>
          <p:nvGrpSpPr>
            <p:cNvPr id="324" name="Grupo 323">
              <a:extLst>
                <a:ext uri="{FF2B5EF4-FFF2-40B4-BE49-F238E27FC236}">
                  <a16:creationId xmlns:a16="http://schemas.microsoft.com/office/drawing/2014/main" id="{12E5B32F-EF28-4F43-A2B2-7810DE82536A}"/>
                </a:ext>
              </a:extLst>
            </p:cNvPr>
            <p:cNvGrpSpPr/>
            <p:nvPr/>
          </p:nvGrpSpPr>
          <p:grpSpPr>
            <a:xfrm>
              <a:off x="8216220" y="95250"/>
              <a:ext cx="764350" cy="764724"/>
              <a:chOff x="8216220" y="95250"/>
              <a:chExt cx="764350" cy="764724"/>
            </a:xfrm>
          </p:grpSpPr>
          <p:sp>
            <p:nvSpPr>
              <p:cNvPr id="326" name="object 7">
                <a:extLst>
                  <a:ext uri="{FF2B5EF4-FFF2-40B4-BE49-F238E27FC236}">
                    <a16:creationId xmlns:a16="http://schemas.microsoft.com/office/drawing/2014/main" id="{7870D863-3930-4470-8CB9-D5C76F2590F8}"/>
                  </a:ext>
                </a:extLst>
              </p:cNvPr>
              <p:cNvSpPr/>
              <p:nvPr/>
            </p:nvSpPr>
            <p:spPr>
              <a:xfrm>
                <a:off x="8584338" y="831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7" name="object 8">
                <a:extLst>
                  <a:ext uri="{FF2B5EF4-FFF2-40B4-BE49-F238E27FC236}">
                    <a16:creationId xmlns:a16="http://schemas.microsoft.com/office/drawing/2014/main" id="{BB88E421-F8BB-4097-AEAB-5168D304DE7A}"/>
                  </a:ext>
                </a:extLst>
              </p:cNvPr>
              <p:cNvSpPr/>
              <p:nvPr/>
            </p:nvSpPr>
            <p:spPr>
              <a:xfrm>
                <a:off x="8584338" y="95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8" name="object 9">
                <a:extLst>
                  <a:ext uri="{FF2B5EF4-FFF2-40B4-BE49-F238E27FC236}">
                    <a16:creationId xmlns:a16="http://schemas.microsoft.com/office/drawing/2014/main" id="{34D3BBA6-FECE-48F6-B5CB-2965E7D7032C}"/>
                  </a:ext>
                </a:extLst>
              </p:cNvPr>
              <p:cNvSpPr/>
              <p:nvPr/>
            </p:nvSpPr>
            <p:spPr>
              <a:xfrm>
                <a:off x="8216220" y="463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9" name="object 10">
                <a:extLst>
                  <a:ext uri="{FF2B5EF4-FFF2-40B4-BE49-F238E27FC236}">
                    <a16:creationId xmlns:a16="http://schemas.microsoft.com/office/drawing/2014/main" id="{B0F3284F-691A-4D35-B02A-D2A0B13C4B5B}"/>
                  </a:ext>
                </a:extLst>
              </p:cNvPr>
              <p:cNvSpPr/>
              <p:nvPr/>
            </p:nvSpPr>
            <p:spPr>
              <a:xfrm>
                <a:off x="8952455" y="463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0" name="object 11">
                <a:extLst>
                  <a:ext uri="{FF2B5EF4-FFF2-40B4-BE49-F238E27FC236}">
                    <a16:creationId xmlns:a16="http://schemas.microsoft.com/office/drawing/2014/main" id="{94384712-1E2C-4E92-A6DB-D38E3AE2A746}"/>
                  </a:ext>
                </a:extLst>
              </p:cNvPr>
              <p:cNvSpPr/>
              <p:nvPr/>
            </p:nvSpPr>
            <p:spPr>
              <a:xfrm>
                <a:off x="8648465" y="826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1" name="object 12">
                <a:extLst>
                  <a:ext uri="{FF2B5EF4-FFF2-40B4-BE49-F238E27FC236}">
                    <a16:creationId xmlns:a16="http://schemas.microsoft.com/office/drawing/2014/main" id="{17BC84B6-F4BE-4CE6-A401-DED2D1FB5137}"/>
                  </a:ext>
                </a:extLst>
              </p:cNvPr>
              <p:cNvSpPr/>
              <p:nvPr/>
            </p:nvSpPr>
            <p:spPr>
              <a:xfrm>
                <a:off x="8520619" y="101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2" name="object 13">
                <a:extLst>
                  <a:ext uri="{FF2B5EF4-FFF2-40B4-BE49-F238E27FC236}">
                    <a16:creationId xmlns:a16="http://schemas.microsoft.com/office/drawing/2014/main" id="{F82F30EC-B35D-4F72-89AC-390B052B494E}"/>
                  </a:ext>
                </a:extLst>
              </p:cNvPr>
              <p:cNvSpPr/>
              <p:nvPr/>
            </p:nvSpPr>
            <p:spPr>
              <a:xfrm>
                <a:off x="8222026" y="527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3" name="object 14">
                <a:extLst>
                  <a:ext uri="{FF2B5EF4-FFF2-40B4-BE49-F238E27FC236}">
                    <a16:creationId xmlns:a16="http://schemas.microsoft.com/office/drawing/2014/main" id="{140CA419-D19E-4A76-8F3A-AAFB2D7AB07C}"/>
                  </a:ext>
                </a:extLst>
              </p:cNvPr>
              <p:cNvSpPr/>
              <p:nvPr/>
            </p:nvSpPr>
            <p:spPr>
              <a:xfrm>
                <a:off x="8947070" y="399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4" name="object 15">
                <a:extLst>
                  <a:ext uri="{FF2B5EF4-FFF2-40B4-BE49-F238E27FC236}">
                    <a16:creationId xmlns:a16="http://schemas.microsoft.com/office/drawing/2014/main" id="{0683FD14-5EC3-47AF-93B3-9D06D605BED9}"/>
                  </a:ext>
                </a:extLst>
              </p:cNvPr>
              <p:cNvSpPr/>
              <p:nvPr/>
            </p:nvSpPr>
            <p:spPr>
              <a:xfrm>
                <a:off x="8710248" y="809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5" name="object 16">
                <a:extLst>
                  <a:ext uri="{FF2B5EF4-FFF2-40B4-BE49-F238E27FC236}">
                    <a16:creationId xmlns:a16="http://schemas.microsoft.com/office/drawing/2014/main" id="{BE7BBC43-C3BF-4069-AA73-B73C13E84929}"/>
                  </a:ext>
                </a:extLst>
              </p:cNvPr>
              <p:cNvSpPr/>
              <p:nvPr/>
            </p:nvSpPr>
            <p:spPr>
              <a:xfrm>
                <a:off x="8458441" y="117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6" name="object 17">
                <a:extLst>
                  <a:ext uri="{FF2B5EF4-FFF2-40B4-BE49-F238E27FC236}">
                    <a16:creationId xmlns:a16="http://schemas.microsoft.com/office/drawing/2014/main" id="{EE7467B6-6059-48FF-A209-DEE42FAC3EA3}"/>
                  </a:ext>
                </a:extLst>
              </p:cNvPr>
              <p:cNvSpPr/>
              <p:nvPr/>
            </p:nvSpPr>
            <p:spPr>
              <a:xfrm>
                <a:off x="8238433" y="589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7" name="object 18">
                <a:extLst>
                  <a:ext uri="{FF2B5EF4-FFF2-40B4-BE49-F238E27FC236}">
                    <a16:creationId xmlns:a16="http://schemas.microsoft.com/office/drawing/2014/main" id="{8DCCEA3F-1027-4593-B843-97724212EDD7}"/>
                  </a:ext>
                </a:extLst>
              </p:cNvPr>
              <p:cNvSpPr/>
              <p:nvPr/>
            </p:nvSpPr>
            <p:spPr>
              <a:xfrm>
                <a:off x="8930261" y="337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8" name="object 19">
                <a:extLst>
                  <a:ext uri="{FF2B5EF4-FFF2-40B4-BE49-F238E27FC236}">
                    <a16:creationId xmlns:a16="http://schemas.microsoft.com/office/drawing/2014/main" id="{070A00F8-C86A-4F68-B28A-600BB88D9A76}"/>
                  </a:ext>
                </a:extLst>
              </p:cNvPr>
              <p:cNvSpPr/>
              <p:nvPr/>
            </p:nvSpPr>
            <p:spPr>
              <a:xfrm>
                <a:off x="8768501" y="782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9" name="object 20">
                <a:extLst>
                  <a:ext uri="{FF2B5EF4-FFF2-40B4-BE49-F238E27FC236}">
                    <a16:creationId xmlns:a16="http://schemas.microsoft.com/office/drawing/2014/main" id="{5178F216-E554-46EC-8DB1-E003A251853B}"/>
                  </a:ext>
                </a:extLst>
              </p:cNvPr>
              <p:cNvSpPr/>
              <p:nvPr/>
            </p:nvSpPr>
            <p:spPr>
              <a:xfrm>
                <a:off x="8400380" y="144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0" name="object 21">
                <a:extLst>
                  <a:ext uri="{FF2B5EF4-FFF2-40B4-BE49-F238E27FC236}">
                    <a16:creationId xmlns:a16="http://schemas.microsoft.com/office/drawing/2014/main" id="{6AF1DCBB-F3F0-4432-A75F-9D3FDF0CB1B6}"/>
                  </a:ext>
                </a:extLst>
              </p:cNvPr>
              <p:cNvSpPr/>
              <p:nvPr/>
            </p:nvSpPr>
            <p:spPr>
              <a:xfrm>
                <a:off x="8265641" y="647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1" name="object 22">
                <a:extLst>
                  <a:ext uri="{FF2B5EF4-FFF2-40B4-BE49-F238E27FC236}">
                    <a16:creationId xmlns:a16="http://schemas.microsoft.com/office/drawing/2014/main" id="{D4541329-5D27-48CE-8E1E-57F388074B15}"/>
                  </a:ext>
                </a:extLst>
              </p:cNvPr>
              <p:cNvSpPr/>
              <p:nvPr/>
            </p:nvSpPr>
            <p:spPr>
              <a:xfrm>
                <a:off x="8903232" y="279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2" name="object 23">
                <a:extLst>
                  <a:ext uri="{FF2B5EF4-FFF2-40B4-BE49-F238E27FC236}">
                    <a16:creationId xmlns:a16="http://schemas.microsoft.com/office/drawing/2014/main" id="{984BFCD8-6A79-4C01-BE57-9421B894584A}"/>
                  </a:ext>
                </a:extLst>
              </p:cNvPr>
              <p:cNvSpPr/>
              <p:nvPr/>
            </p:nvSpPr>
            <p:spPr>
              <a:xfrm>
                <a:off x="8821009" y="745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3" name="object 24">
                <a:extLst>
                  <a:ext uri="{FF2B5EF4-FFF2-40B4-BE49-F238E27FC236}">
                    <a16:creationId xmlns:a16="http://schemas.microsoft.com/office/drawing/2014/main" id="{BEDB30BE-2D06-4AB3-B387-EC915644BDD5}"/>
                  </a:ext>
                </a:extLst>
              </p:cNvPr>
              <p:cNvSpPr/>
              <p:nvPr/>
            </p:nvSpPr>
            <p:spPr>
              <a:xfrm>
                <a:off x="8347768" y="181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4" name="object 25">
                <a:extLst>
                  <a:ext uri="{FF2B5EF4-FFF2-40B4-BE49-F238E27FC236}">
                    <a16:creationId xmlns:a16="http://schemas.microsoft.com/office/drawing/2014/main" id="{0C03250E-8517-4B09-ACC3-91B1D883FB20}"/>
                  </a:ext>
                </a:extLst>
              </p:cNvPr>
              <p:cNvSpPr/>
              <p:nvPr/>
            </p:nvSpPr>
            <p:spPr>
              <a:xfrm>
                <a:off x="8302394" y="700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5" name="object 26">
                <a:extLst>
                  <a:ext uri="{FF2B5EF4-FFF2-40B4-BE49-F238E27FC236}">
                    <a16:creationId xmlns:a16="http://schemas.microsoft.com/office/drawing/2014/main" id="{A466AA0F-4092-4339-B46D-C9A42B477E15}"/>
                  </a:ext>
                </a:extLst>
              </p:cNvPr>
              <p:cNvSpPr/>
              <p:nvPr/>
            </p:nvSpPr>
            <p:spPr>
              <a:xfrm>
                <a:off x="8866381" y="226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6" name="object 27">
                <a:extLst>
                  <a:ext uri="{FF2B5EF4-FFF2-40B4-BE49-F238E27FC236}">
                    <a16:creationId xmlns:a16="http://schemas.microsoft.com/office/drawing/2014/main" id="{8FA219A5-6677-4B59-871B-3E9B18281CDF}"/>
                  </a:ext>
                </a:extLst>
              </p:cNvPr>
              <p:cNvSpPr/>
              <p:nvPr/>
            </p:nvSpPr>
            <p:spPr>
              <a:xfrm>
                <a:off x="8866381" y="700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7" name="object 28">
                <a:extLst>
                  <a:ext uri="{FF2B5EF4-FFF2-40B4-BE49-F238E27FC236}">
                    <a16:creationId xmlns:a16="http://schemas.microsoft.com/office/drawing/2014/main" id="{13F628F3-9A32-47F5-AAD2-0B9FCC67463D}"/>
                  </a:ext>
                </a:extLst>
              </p:cNvPr>
              <p:cNvSpPr/>
              <p:nvPr/>
            </p:nvSpPr>
            <p:spPr>
              <a:xfrm>
                <a:off x="8302394" y="226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8" name="object 29">
                <a:extLst>
                  <a:ext uri="{FF2B5EF4-FFF2-40B4-BE49-F238E27FC236}">
                    <a16:creationId xmlns:a16="http://schemas.microsoft.com/office/drawing/2014/main" id="{24E6C6F6-A362-40B9-917C-64E7D7D37EAB}"/>
                  </a:ext>
                </a:extLst>
              </p:cNvPr>
              <p:cNvSpPr/>
              <p:nvPr/>
            </p:nvSpPr>
            <p:spPr>
              <a:xfrm>
                <a:off x="8347768" y="745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9" name="object 30">
                <a:extLst>
                  <a:ext uri="{FF2B5EF4-FFF2-40B4-BE49-F238E27FC236}">
                    <a16:creationId xmlns:a16="http://schemas.microsoft.com/office/drawing/2014/main" id="{6F2113E8-E443-433D-93C3-72373985E013}"/>
                  </a:ext>
                </a:extLst>
              </p:cNvPr>
              <p:cNvSpPr/>
              <p:nvPr/>
            </p:nvSpPr>
            <p:spPr>
              <a:xfrm>
                <a:off x="8821009" y="181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0" name="object 31">
                <a:extLst>
                  <a:ext uri="{FF2B5EF4-FFF2-40B4-BE49-F238E27FC236}">
                    <a16:creationId xmlns:a16="http://schemas.microsoft.com/office/drawing/2014/main" id="{E81AC69E-C360-4C25-95C1-45BB001850FD}"/>
                  </a:ext>
                </a:extLst>
              </p:cNvPr>
              <p:cNvSpPr/>
              <p:nvPr/>
            </p:nvSpPr>
            <p:spPr>
              <a:xfrm>
                <a:off x="8903232" y="647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1" name="object 32">
                <a:extLst>
                  <a:ext uri="{FF2B5EF4-FFF2-40B4-BE49-F238E27FC236}">
                    <a16:creationId xmlns:a16="http://schemas.microsoft.com/office/drawing/2014/main" id="{B62A6D21-FF8F-4186-9A09-5E4798CC1749}"/>
                  </a:ext>
                </a:extLst>
              </p:cNvPr>
              <p:cNvSpPr/>
              <p:nvPr/>
            </p:nvSpPr>
            <p:spPr>
              <a:xfrm>
                <a:off x="8265641" y="279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2" name="object 33">
                <a:extLst>
                  <a:ext uri="{FF2B5EF4-FFF2-40B4-BE49-F238E27FC236}">
                    <a16:creationId xmlns:a16="http://schemas.microsoft.com/office/drawing/2014/main" id="{433898A6-5546-48FC-8551-094C7478F525}"/>
                  </a:ext>
                </a:extLst>
              </p:cNvPr>
              <p:cNvSpPr/>
              <p:nvPr/>
            </p:nvSpPr>
            <p:spPr>
              <a:xfrm>
                <a:off x="8400380" y="782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3" name="object 34">
                <a:extLst>
                  <a:ext uri="{FF2B5EF4-FFF2-40B4-BE49-F238E27FC236}">
                    <a16:creationId xmlns:a16="http://schemas.microsoft.com/office/drawing/2014/main" id="{70F4223C-8ABF-48FB-8F22-5718311E6E56}"/>
                  </a:ext>
                </a:extLst>
              </p:cNvPr>
              <p:cNvSpPr/>
              <p:nvPr/>
            </p:nvSpPr>
            <p:spPr>
              <a:xfrm>
                <a:off x="8768501" y="144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4" name="object 35">
                <a:extLst>
                  <a:ext uri="{FF2B5EF4-FFF2-40B4-BE49-F238E27FC236}">
                    <a16:creationId xmlns:a16="http://schemas.microsoft.com/office/drawing/2014/main" id="{CAF9F78F-3EB0-4261-81FD-385B7CDA350D}"/>
                  </a:ext>
                </a:extLst>
              </p:cNvPr>
              <p:cNvSpPr/>
              <p:nvPr/>
            </p:nvSpPr>
            <p:spPr>
              <a:xfrm>
                <a:off x="8930261" y="589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5" name="object 36">
                <a:extLst>
                  <a:ext uri="{FF2B5EF4-FFF2-40B4-BE49-F238E27FC236}">
                    <a16:creationId xmlns:a16="http://schemas.microsoft.com/office/drawing/2014/main" id="{01B40FAE-604A-4FB6-826A-37BFB9FE1ECA}"/>
                  </a:ext>
                </a:extLst>
              </p:cNvPr>
              <p:cNvSpPr/>
              <p:nvPr/>
            </p:nvSpPr>
            <p:spPr>
              <a:xfrm>
                <a:off x="8238433" y="337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6" name="object 37">
                <a:extLst>
                  <a:ext uri="{FF2B5EF4-FFF2-40B4-BE49-F238E27FC236}">
                    <a16:creationId xmlns:a16="http://schemas.microsoft.com/office/drawing/2014/main" id="{B60BBC69-39A8-4927-9C8D-3B40B65F3DCB}"/>
                  </a:ext>
                </a:extLst>
              </p:cNvPr>
              <p:cNvSpPr/>
              <p:nvPr/>
            </p:nvSpPr>
            <p:spPr>
              <a:xfrm>
                <a:off x="8458441" y="809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7" name="object 38">
                <a:extLst>
                  <a:ext uri="{FF2B5EF4-FFF2-40B4-BE49-F238E27FC236}">
                    <a16:creationId xmlns:a16="http://schemas.microsoft.com/office/drawing/2014/main" id="{629A2DBB-7B26-435C-9F9B-FE3ACD6B555E}"/>
                  </a:ext>
                </a:extLst>
              </p:cNvPr>
              <p:cNvSpPr/>
              <p:nvPr/>
            </p:nvSpPr>
            <p:spPr>
              <a:xfrm>
                <a:off x="8710248" y="117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8" name="object 39">
                <a:extLst>
                  <a:ext uri="{FF2B5EF4-FFF2-40B4-BE49-F238E27FC236}">
                    <a16:creationId xmlns:a16="http://schemas.microsoft.com/office/drawing/2014/main" id="{4FE683B7-D2F7-4FB2-ACF4-024F1002E5D5}"/>
                  </a:ext>
                </a:extLst>
              </p:cNvPr>
              <p:cNvSpPr/>
              <p:nvPr/>
            </p:nvSpPr>
            <p:spPr>
              <a:xfrm>
                <a:off x="8947070" y="527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9" name="object 40">
                <a:extLst>
                  <a:ext uri="{FF2B5EF4-FFF2-40B4-BE49-F238E27FC236}">
                    <a16:creationId xmlns:a16="http://schemas.microsoft.com/office/drawing/2014/main" id="{4590AD3C-BE48-4F35-A4C7-725155E55261}"/>
                  </a:ext>
                </a:extLst>
              </p:cNvPr>
              <p:cNvSpPr/>
              <p:nvPr/>
            </p:nvSpPr>
            <p:spPr>
              <a:xfrm>
                <a:off x="8222026" y="399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0" name="object 41">
                <a:extLst>
                  <a:ext uri="{FF2B5EF4-FFF2-40B4-BE49-F238E27FC236}">
                    <a16:creationId xmlns:a16="http://schemas.microsoft.com/office/drawing/2014/main" id="{AB9B39B9-FE2F-4600-B249-8B34500E9DD7}"/>
                  </a:ext>
                </a:extLst>
              </p:cNvPr>
              <p:cNvSpPr/>
              <p:nvPr/>
            </p:nvSpPr>
            <p:spPr>
              <a:xfrm>
                <a:off x="8520619" y="826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1" name="object 42">
                <a:extLst>
                  <a:ext uri="{FF2B5EF4-FFF2-40B4-BE49-F238E27FC236}">
                    <a16:creationId xmlns:a16="http://schemas.microsoft.com/office/drawing/2014/main" id="{4AF05B77-8EC3-43B9-A51B-84642F1C1B68}"/>
                  </a:ext>
                </a:extLst>
              </p:cNvPr>
              <p:cNvSpPr/>
              <p:nvPr/>
            </p:nvSpPr>
            <p:spPr>
              <a:xfrm>
                <a:off x="8648465" y="101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2" name="Elipse 361">
                <a:extLst>
                  <a:ext uri="{FF2B5EF4-FFF2-40B4-BE49-F238E27FC236}">
                    <a16:creationId xmlns:a16="http://schemas.microsoft.com/office/drawing/2014/main" id="{D0ABFED2-4F99-4E01-87B9-8EF0C48F2AA1}"/>
                  </a:ext>
                </a:extLst>
              </p:cNvPr>
              <p:cNvSpPr/>
              <p:nvPr/>
            </p:nvSpPr>
            <p:spPr>
              <a:xfrm>
                <a:off x="8260077" y="13516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38%</a:t>
                </a:r>
              </a:p>
            </p:txBody>
          </p:sp>
        </p:grpSp>
        <p:sp>
          <p:nvSpPr>
            <p:cNvPr id="325" name="CuadroTexto 48">
              <a:extLst>
                <a:ext uri="{FF2B5EF4-FFF2-40B4-BE49-F238E27FC236}">
                  <a16:creationId xmlns:a16="http://schemas.microsoft.com/office/drawing/2014/main" id="{3DDC68D2-62B6-45B3-9230-411379138124}"/>
                </a:ext>
              </a:extLst>
            </p:cNvPr>
            <p:cNvSpPr txBox="1"/>
            <p:nvPr/>
          </p:nvSpPr>
          <p:spPr>
            <a:xfrm>
              <a:off x="8124825" y="81435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Seguridad</a:t>
              </a:r>
              <a:endParaRPr lang="es-CO" sz="750" b="1"/>
            </a:p>
          </p:txBody>
        </p:sp>
      </p:grpSp>
      <p:grpSp>
        <p:nvGrpSpPr>
          <p:cNvPr id="363" name="Grupo 362">
            <a:extLst>
              <a:ext uri="{FF2B5EF4-FFF2-40B4-BE49-F238E27FC236}">
                <a16:creationId xmlns:a16="http://schemas.microsoft.com/office/drawing/2014/main" id="{3C401E83-805F-4008-B9AD-3709104B3E5D}"/>
              </a:ext>
            </a:extLst>
          </p:cNvPr>
          <p:cNvGrpSpPr/>
          <p:nvPr/>
        </p:nvGrpSpPr>
        <p:grpSpPr>
          <a:xfrm>
            <a:off x="5104434" y="1089931"/>
            <a:ext cx="838736" cy="943325"/>
            <a:chOff x="3829050" y="57150"/>
            <a:chExt cx="980801" cy="1093831"/>
          </a:xfrm>
        </p:grpSpPr>
        <p:grpSp>
          <p:nvGrpSpPr>
            <p:cNvPr id="364" name="Grupo 363">
              <a:extLst>
                <a:ext uri="{FF2B5EF4-FFF2-40B4-BE49-F238E27FC236}">
                  <a16:creationId xmlns:a16="http://schemas.microsoft.com/office/drawing/2014/main" id="{DCF87F6E-6BF8-46C8-B67A-77317FA9FE6E}"/>
                </a:ext>
              </a:extLst>
            </p:cNvPr>
            <p:cNvGrpSpPr/>
            <p:nvPr/>
          </p:nvGrpSpPr>
          <p:grpSpPr>
            <a:xfrm>
              <a:off x="3920445" y="57150"/>
              <a:ext cx="764350" cy="764724"/>
              <a:chOff x="3920445" y="57150"/>
              <a:chExt cx="764350" cy="764724"/>
            </a:xfrm>
          </p:grpSpPr>
          <p:sp>
            <p:nvSpPr>
              <p:cNvPr id="366" name="object 7">
                <a:extLst>
                  <a:ext uri="{FF2B5EF4-FFF2-40B4-BE49-F238E27FC236}">
                    <a16:creationId xmlns:a16="http://schemas.microsoft.com/office/drawing/2014/main" id="{68BE3F53-D2F4-4AA9-81FC-7F09AC5BACE1}"/>
                  </a:ext>
                </a:extLst>
              </p:cNvPr>
              <p:cNvSpPr/>
              <p:nvPr/>
            </p:nvSpPr>
            <p:spPr>
              <a:xfrm>
                <a:off x="4288563" y="7937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7" name="object 8">
                <a:extLst>
                  <a:ext uri="{FF2B5EF4-FFF2-40B4-BE49-F238E27FC236}">
                    <a16:creationId xmlns:a16="http://schemas.microsoft.com/office/drawing/2014/main" id="{09E123F9-C920-426D-8949-CFA13DE0F48D}"/>
                  </a:ext>
                </a:extLst>
              </p:cNvPr>
              <p:cNvSpPr/>
              <p:nvPr/>
            </p:nvSpPr>
            <p:spPr>
              <a:xfrm>
                <a:off x="4288563" y="571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8" name="object 9">
                <a:extLst>
                  <a:ext uri="{FF2B5EF4-FFF2-40B4-BE49-F238E27FC236}">
                    <a16:creationId xmlns:a16="http://schemas.microsoft.com/office/drawing/2014/main" id="{7F7BBDC5-77D0-4BFC-BFC1-914B5D3CED69}"/>
                  </a:ext>
                </a:extLst>
              </p:cNvPr>
              <p:cNvSpPr/>
              <p:nvPr/>
            </p:nvSpPr>
            <p:spPr>
              <a:xfrm>
                <a:off x="3920445" y="4254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9" name="object 10">
                <a:extLst>
                  <a:ext uri="{FF2B5EF4-FFF2-40B4-BE49-F238E27FC236}">
                    <a16:creationId xmlns:a16="http://schemas.microsoft.com/office/drawing/2014/main" id="{D22478A2-7E65-4956-BA0A-58ADB5CA351A}"/>
                  </a:ext>
                </a:extLst>
              </p:cNvPr>
              <p:cNvSpPr/>
              <p:nvPr/>
            </p:nvSpPr>
            <p:spPr>
              <a:xfrm>
                <a:off x="4656680" y="4254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0" name="object 11">
                <a:extLst>
                  <a:ext uri="{FF2B5EF4-FFF2-40B4-BE49-F238E27FC236}">
                    <a16:creationId xmlns:a16="http://schemas.microsoft.com/office/drawing/2014/main" id="{A0D020E4-D57B-4495-81DC-8D0A9757AC69}"/>
                  </a:ext>
                </a:extLst>
              </p:cNvPr>
              <p:cNvSpPr/>
              <p:nvPr/>
            </p:nvSpPr>
            <p:spPr>
              <a:xfrm>
                <a:off x="4352690" y="7883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1" name="object 12">
                <a:extLst>
                  <a:ext uri="{FF2B5EF4-FFF2-40B4-BE49-F238E27FC236}">
                    <a16:creationId xmlns:a16="http://schemas.microsoft.com/office/drawing/2014/main" id="{8E481A3E-0E4D-4675-85BB-C14FC5A2C661}"/>
                  </a:ext>
                </a:extLst>
              </p:cNvPr>
              <p:cNvSpPr/>
              <p:nvPr/>
            </p:nvSpPr>
            <p:spPr>
              <a:xfrm>
                <a:off x="4224844" y="629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2" name="object 13">
                <a:extLst>
                  <a:ext uri="{FF2B5EF4-FFF2-40B4-BE49-F238E27FC236}">
                    <a16:creationId xmlns:a16="http://schemas.microsoft.com/office/drawing/2014/main" id="{0696B1C5-A605-44E5-A9CC-02EDD5180BD3}"/>
                  </a:ext>
                </a:extLst>
              </p:cNvPr>
              <p:cNvSpPr/>
              <p:nvPr/>
            </p:nvSpPr>
            <p:spPr>
              <a:xfrm>
                <a:off x="3926251" y="4896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3" name="object 14">
                <a:extLst>
                  <a:ext uri="{FF2B5EF4-FFF2-40B4-BE49-F238E27FC236}">
                    <a16:creationId xmlns:a16="http://schemas.microsoft.com/office/drawing/2014/main" id="{ACBD6111-0A18-4606-ABFA-F1B2FE756386}"/>
                  </a:ext>
                </a:extLst>
              </p:cNvPr>
              <p:cNvSpPr/>
              <p:nvPr/>
            </p:nvSpPr>
            <p:spPr>
              <a:xfrm>
                <a:off x="4651295" y="3617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4" name="object 15">
                <a:extLst>
                  <a:ext uri="{FF2B5EF4-FFF2-40B4-BE49-F238E27FC236}">
                    <a16:creationId xmlns:a16="http://schemas.microsoft.com/office/drawing/2014/main" id="{26FAE77F-79E8-4879-8536-F359272E4D18}"/>
                  </a:ext>
                </a:extLst>
              </p:cNvPr>
              <p:cNvSpPr/>
              <p:nvPr/>
            </p:nvSpPr>
            <p:spPr>
              <a:xfrm>
                <a:off x="4414473" y="7715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5" name="object 16">
                <a:extLst>
                  <a:ext uri="{FF2B5EF4-FFF2-40B4-BE49-F238E27FC236}">
                    <a16:creationId xmlns:a16="http://schemas.microsoft.com/office/drawing/2014/main" id="{886B2640-E559-4BB9-BA7C-06CC2E4DB28A}"/>
                  </a:ext>
                </a:extLst>
              </p:cNvPr>
              <p:cNvSpPr/>
              <p:nvPr/>
            </p:nvSpPr>
            <p:spPr>
              <a:xfrm>
                <a:off x="4162666" y="793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6" name="object 17">
                <a:extLst>
                  <a:ext uri="{FF2B5EF4-FFF2-40B4-BE49-F238E27FC236}">
                    <a16:creationId xmlns:a16="http://schemas.microsoft.com/office/drawing/2014/main" id="{BD578F11-D5C0-48F0-8C05-15EF717ACC25}"/>
                  </a:ext>
                </a:extLst>
              </p:cNvPr>
              <p:cNvSpPr/>
              <p:nvPr/>
            </p:nvSpPr>
            <p:spPr>
              <a:xfrm>
                <a:off x="3942658" y="551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7" name="object 18">
                <a:extLst>
                  <a:ext uri="{FF2B5EF4-FFF2-40B4-BE49-F238E27FC236}">
                    <a16:creationId xmlns:a16="http://schemas.microsoft.com/office/drawing/2014/main" id="{129DFCFC-CA3C-45CA-8951-CC3C4672F209}"/>
                  </a:ext>
                </a:extLst>
              </p:cNvPr>
              <p:cNvSpPr/>
              <p:nvPr/>
            </p:nvSpPr>
            <p:spPr>
              <a:xfrm>
                <a:off x="4634486" y="299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8" name="object 19">
                <a:extLst>
                  <a:ext uri="{FF2B5EF4-FFF2-40B4-BE49-F238E27FC236}">
                    <a16:creationId xmlns:a16="http://schemas.microsoft.com/office/drawing/2014/main" id="{B0E5B6AB-6030-4C23-96BF-665919D8D9EA}"/>
                  </a:ext>
                </a:extLst>
              </p:cNvPr>
              <p:cNvSpPr/>
              <p:nvPr/>
            </p:nvSpPr>
            <p:spPr>
              <a:xfrm>
                <a:off x="4472726" y="7445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9" name="object 20">
                <a:extLst>
                  <a:ext uri="{FF2B5EF4-FFF2-40B4-BE49-F238E27FC236}">
                    <a16:creationId xmlns:a16="http://schemas.microsoft.com/office/drawing/2014/main" id="{38413FBB-DD0F-4EBA-B73B-33A18B29E12B}"/>
                  </a:ext>
                </a:extLst>
              </p:cNvPr>
              <p:cNvSpPr/>
              <p:nvPr/>
            </p:nvSpPr>
            <p:spPr>
              <a:xfrm>
                <a:off x="4104605" y="1065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0" name="object 21">
                <a:extLst>
                  <a:ext uri="{FF2B5EF4-FFF2-40B4-BE49-F238E27FC236}">
                    <a16:creationId xmlns:a16="http://schemas.microsoft.com/office/drawing/2014/main" id="{A46EBD4D-6512-4580-AF50-368C49D9EB1B}"/>
                  </a:ext>
                </a:extLst>
              </p:cNvPr>
              <p:cNvSpPr/>
              <p:nvPr/>
            </p:nvSpPr>
            <p:spPr>
              <a:xfrm>
                <a:off x="3969866" y="6096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1" name="object 22">
                <a:extLst>
                  <a:ext uri="{FF2B5EF4-FFF2-40B4-BE49-F238E27FC236}">
                    <a16:creationId xmlns:a16="http://schemas.microsoft.com/office/drawing/2014/main" id="{A5402960-2352-453A-9197-C3DA375031DE}"/>
                  </a:ext>
                </a:extLst>
              </p:cNvPr>
              <p:cNvSpPr/>
              <p:nvPr/>
            </p:nvSpPr>
            <p:spPr>
              <a:xfrm>
                <a:off x="4607457" y="2413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2" name="object 23">
                <a:extLst>
                  <a:ext uri="{FF2B5EF4-FFF2-40B4-BE49-F238E27FC236}">
                    <a16:creationId xmlns:a16="http://schemas.microsoft.com/office/drawing/2014/main" id="{6B65F1A0-AA9E-4457-A7E5-690E7A162207}"/>
                  </a:ext>
                </a:extLst>
              </p:cNvPr>
              <p:cNvSpPr/>
              <p:nvPr/>
            </p:nvSpPr>
            <p:spPr>
              <a:xfrm>
                <a:off x="4525234" y="7076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3" name="object 24">
                <a:extLst>
                  <a:ext uri="{FF2B5EF4-FFF2-40B4-BE49-F238E27FC236}">
                    <a16:creationId xmlns:a16="http://schemas.microsoft.com/office/drawing/2014/main" id="{7AF68A37-6746-4990-96FC-6D362990FDE0}"/>
                  </a:ext>
                </a:extLst>
              </p:cNvPr>
              <p:cNvSpPr/>
              <p:nvPr/>
            </p:nvSpPr>
            <p:spPr>
              <a:xfrm>
                <a:off x="4051993" y="1433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4" name="object 25">
                <a:extLst>
                  <a:ext uri="{FF2B5EF4-FFF2-40B4-BE49-F238E27FC236}">
                    <a16:creationId xmlns:a16="http://schemas.microsoft.com/office/drawing/2014/main" id="{EB753122-1E04-42BE-B775-C5E78419403D}"/>
                  </a:ext>
                </a:extLst>
              </p:cNvPr>
              <p:cNvSpPr/>
              <p:nvPr/>
            </p:nvSpPr>
            <p:spPr>
              <a:xfrm>
                <a:off x="4006619" y="6622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5" name="object 26">
                <a:extLst>
                  <a:ext uri="{FF2B5EF4-FFF2-40B4-BE49-F238E27FC236}">
                    <a16:creationId xmlns:a16="http://schemas.microsoft.com/office/drawing/2014/main" id="{13EA83C8-0F71-4CD7-9A0F-7D1B110348B5}"/>
                  </a:ext>
                </a:extLst>
              </p:cNvPr>
              <p:cNvSpPr/>
              <p:nvPr/>
            </p:nvSpPr>
            <p:spPr>
              <a:xfrm>
                <a:off x="4570606" y="1887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6" name="object 27">
                <a:extLst>
                  <a:ext uri="{FF2B5EF4-FFF2-40B4-BE49-F238E27FC236}">
                    <a16:creationId xmlns:a16="http://schemas.microsoft.com/office/drawing/2014/main" id="{C7DA2060-4E62-4635-AE33-BA36A2778462}"/>
                  </a:ext>
                </a:extLst>
              </p:cNvPr>
              <p:cNvSpPr/>
              <p:nvPr/>
            </p:nvSpPr>
            <p:spPr>
              <a:xfrm>
                <a:off x="4570606" y="6622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7" name="object 28">
                <a:extLst>
                  <a:ext uri="{FF2B5EF4-FFF2-40B4-BE49-F238E27FC236}">
                    <a16:creationId xmlns:a16="http://schemas.microsoft.com/office/drawing/2014/main" id="{2D8A2E59-CE27-473A-A88B-39D0A47B04A8}"/>
                  </a:ext>
                </a:extLst>
              </p:cNvPr>
              <p:cNvSpPr/>
              <p:nvPr/>
            </p:nvSpPr>
            <p:spPr>
              <a:xfrm>
                <a:off x="4006619" y="1887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8" name="object 29">
                <a:extLst>
                  <a:ext uri="{FF2B5EF4-FFF2-40B4-BE49-F238E27FC236}">
                    <a16:creationId xmlns:a16="http://schemas.microsoft.com/office/drawing/2014/main" id="{50BA4D03-3D7E-49BC-AF46-135016D48670}"/>
                  </a:ext>
                </a:extLst>
              </p:cNvPr>
              <p:cNvSpPr/>
              <p:nvPr/>
            </p:nvSpPr>
            <p:spPr>
              <a:xfrm>
                <a:off x="4051993" y="7076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9" name="object 30">
                <a:extLst>
                  <a:ext uri="{FF2B5EF4-FFF2-40B4-BE49-F238E27FC236}">
                    <a16:creationId xmlns:a16="http://schemas.microsoft.com/office/drawing/2014/main" id="{2D9BCF6E-BDBB-4C67-A729-2CC0F7E1656C}"/>
                  </a:ext>
                </a:extLst>
              </p:cNvPr>
              <p:cNvSpPr/>
              <p:nvPr/>
            </p:nvSpPr>
            <p:spPr>
              <a:xfrm>
                <a:off x="4525234" y="1433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0" name="object 31">
                <a:extLst>
                  <a:ext uri="{FF2B5EF4-FFF2-40B4-BE49-F238E27FC236}">
                    <a16:creationId xmlns:a16="http://schemas.microsoft.com/office/drawing/2014/main" id="{FDCE6240-6111-4903-9C16-0B41A751F6B9}"/>
                  </a:ext>
                </a:extLst>
              </p:cNvPr>
              <p:cNvSpPr/>
              <p:nvPr/>
            </p:nvSpPr>
            <p:spPr>
              <a:xfrm>
                <a:off x="4607457" y="6096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1" name="object 32">
                <a:extLst>
                  <a:ext uri="{FF2B5EF4-FFF2-40B4-BE49-F238E27FC236}">
                    <a16:creationId xmlns:a16="http://schemas.microsoft.com/office/drawing/2014/main" id="{84D22001-37B3-427A-B076-A769560AB178}"/>
                  </a:ext>
                </a:extLst>
              </p:cNvPr>
              <p:cNvSpPr/>
              <p:nvPr/>
            </p:nvSpPr>
            <p:spPr>
              <a:xfrm>
                <a:off x="3969866" y="2413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2" name="object 33">
                <a:extLst>
                  <a:ext uri="{FF2B5EF4-FFF2-40B4-BE49-F238E27FC236}">
                    <a16:creationId xmlns:a16="http://schemas.microsoft.com/office/drawing/2014/main" id="{A8267C20-934B-4A71-9682-BEE458F92F39}"/>
                  </a:ext>
                </a:extLst>
              </p:cNvPr>
              <p:cNvSpPr/>
              <p:nvPr/>
            </p:nvSpPr>
            <p:spPr>
              <a:xfrm>
                <a:off x="4104605" y="7445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3" name="object 34">
                <a:extLst>
                  <a:ext uri="{FF2B5EF4-FFF2-40B4-BE49-F238E27FC236}">
                    <a16:creationId xmlns:a16="http://schemas.microsoft.com/office/drawing/2014/main" id="{10809750-26BC-46B1-863D-50643C9492FA}"/>
                  </a:ext>
                </a:extLst>
              </p:cNvPr>
              <p:cNvSpPr/>
              <p:nvPr/>
            </p:nvSpPr>
            <p:spPr>
              <a:xfrm>
                <a:off x="4472726" y="1065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4" name="object 35">
                <a:extLst>
                  <a:ext uri="{FF2B5EF4-FFF2-40B4-BE49-F238E27FC236}">
                    <a16:creationId xmlns:a16="http://schemas.microsoft.com/office/drawing/2014/main" id="{A71BF929-8D67-4FDF-973F-A4527EDF78C8}"/>
                  </a:ext>
                </a:extLst>
              </p:cNvPr>
              <p:cNvSpPr/>
              <p:nvPr/>
            </p:nvSpPr>
            <p:spPr>
              <a:xfrm>
                <a:off x="4634486" y="551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5" name="object 36">
                <a:extLst>
                  <a:ext uri="{FF2B5EF4-FFF2-40B4-BE49-F238E27FC236}">
                    <a16:creationId xmlns:a16="http://schemas.microsoft.com/office/drawing/2014/main" id="{D01C6C3D-B771-4F23-B3AB-02D368FEDCA8}"/>
                  </a:ext>
                </a:extLst>
              </p:cNvPr>
              <p:cNvSpPr/>
              <p:nvPr/>
            </p:nvSpPr>
            <p:spPr>
              <a:xfrm>
                <a:off x="3942658" y="2994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6" name="object 37">
                <a:extLst>
                  <a:ext uri="{FF2B5EF4-FFF2-40B4-BE49-F238E27FC236}">
                    <a16:creationId xmlns:a16="http://schemas.microsoft.com/office/drawing/2014/main" id="{BAC77160-C0F0-4715-BC34-8A73D48CD46F}"/>
                  </a:ext>
                </a:extLst>
              </p:cNvPr>
              <p:cNvSpPr/>
              <p:nvPr/>
            </p:nvSpPr>
            <p:spPr>
              <a:xfrm>
                <a:off x="4162666" y="7715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7" name="object 38">
                <a:extLst>
                  <a:ext uri="{FF2B5EF4-FFF2-40B4-BE49-F238E27FC236}">
                    <a16:creationId xmlns:a16="http://schemas.microsoft.com/office/drawing/2014/main" id="{851D7F18-3B00-42B5-84B8-2E4146820061}"/>
                  </a:ext>
                </a:extLst>
              </p:cNvPr>
              <p:cNvSpPr/>
              <p:nvPr/>
            </p:nvSpPr>
            <p:spPr>
              <a:xfrm>
                <a:off x="4414473" y="793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8" name="object 39">
                <a:extLst>
                  <a:ext uri="{FF2B5EF4-FFF2-40B4-BE49-F238E27FC236}">
                    <a16:creationId xmlns:a16="http://schemas.microsoft.com/office/drawing/2014/main" id="{FB7EB09F-6380-4A96-A6E5-CBEB438274C3}"/>
                  </a:ext>
                </a:extLst>
              </p:cNvPr>
              <p:cNvSpPr/>
              <p:nvPr/>
            </p:nvSpPr>
            <p:spPr>
              <a:xfrm>
                <a:off x="4651295" y="4896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9" name="object 40">
                <a:extLst>
                  <a:ext uri="{FF2B5EF4-FFF2-40B4-BE49-F238E27FC236}">
                    <a16:creationId xmlns:a16="http://schemas.microsoft.com/office/drawing/2014/main" id="{85A18221-B6E8-4432-B8EC-ABC060BA4C65}"/>
                  </a:ext>
                </a:extLst>
              </p:cNvPr>
              <p:cNvSpPr/>
              <p:nvPr/>
            </p:nvSpPr>
            <p:spPr>
              <a:xfrm>
                <a:off x="3926251" y="3617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0" name="object 41">
                <a:extLst>
                  <a:ext uri="{FF2B5EF4-FFF2-40B4-BE49-F238E27FC236}">
                    <a16:creationId xmlns:a16="http://schemas.microsoft.com/office/drawing/2014/main" id="{A7C86CD2-9060-43FE-BF90-EF700A070838}"/>
                  </a:ext>
                </a:extLst>
              </p:cNvPr>
              <p:cNvSpPr/>
              <p:nvPr/>
            </p:nvSpPr>
            <p:spPr>
              <a:xfrm>
                <a:off x="4224844" y="7883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1" name="object 42">
                <a:extLst>
                  <a:ext uri="{FF2B5EF4-FFF2-40B4-BE49-F238E27FC236}">
                    <a16:creationId xmlns:a16="http://schemas.microsoft.com/office/drawing/2014/main" id="{0719E989-752D-4269-9F72-CE3F8DAC318B}"/>
                  </a:ext>
                </a:extLst>
              </p:cNvPr>
              <p:cNvSpPr/>
              <p:nvPr/>
            </p:nvSpPr>
            <p:spPr>
              <a:xfrm>
                <a:off x="4352690" y="629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2" name="Elipse 401">
                <a:extLst>
                  <a:ext uri="{FF2B5EF4-FFF2-40B4-BE49-F238E27FC236}">
                    <a16:creationId xmlns:a16="http://schemas.microsoft.com/office/drawing/2014/main" id="{73313902-86C3-4056-817F-AB18394A88DA}"/>
                  </a:ext>
                </a:extLst>
              </p:cNvPr>
              <p:cNvSpPr/>
              <p:nvPr/>
            </p:nvSpPr>
            <p:spPr>
              <a:xfrm>
                <a:off x="3964302" y="9706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38%</a:t>
                </a:r>
              </a:p>
            </p:txBody>
          </p:sp>
        </p:grpSp>
        <p:sp>
          <p:nvSpPr>
            <p:cNvPr id="365" name="CuadroTexto 48">
              <a:extLst>
                <a:ext uri="{FF2B5EF4-FFF2-40B4-BE49-F238E27FC236}">
                  <a16:creationId xmlns:a16="http://schemas.microsoft.com/office/drawing/2014/main" id="{4922C7B5-0ED2-49EC-95D7-5945C4F8FBAF}"/>
                </a:ext>
              </a:extLst>
            </p:cNvPr>
            <p:cNvSpPr txBox="1"/>
            <p:nvPr/>
          </p:nvSpPr>
          <p:spPr>
            <a:xfrm>
              <a:off x="3829050" y="776256"/>
              <a:ext cx="980801" cy="37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Validador Ingresos</a:t>
              </a:r>
              <a:endParaRPr lang="es-CO" sz="750" b="1"/>
            </a:p>
          </p:txBody>
        </p:sp>
      </p:grpSp>
      <p:grpSp>
        <p:nvGrpSpPr>
          <p:cNvPr id="403" name="Grupo 402">
            <a:extLst>
              <a:ext uri="{FF2B5EF4-FFF2-40B4-BE49-F238E27FC236}">
                <a16:creationId xmlns:a16="http://schemas.microsoft.com/office/drawing/2014/main" id="{9F381167-5311-470C-AB0C-BCBC9FE3C105}"/>
              </a:ext>
            </a:extLst>
          </p:cNvPr>
          <p:cNvGrpSpPr/>
          <p:nvPr/>
        </p:nvGrpSpPr>
        <p:grpSpPr>
          <a:xfrm>
            <a:off x="5692369" y="2210604"/>
            <a:ext cx="838736" cy="827910"/>
            <a:chOff x="9201150" y="114300"/>
            <a:chExt cx="980801" cy="960001"/>
          </a:xfrm>
        </p:grpSpPr>
        <p:grpSp>
          <p:nvGrpSpPr>
            <p:cNvPr id="404" name="Grupo 403">
              <a:extLst>
                <a:ext uri="{FF2B5EF4-FFF2-40B4-BE49-F238E27FC236}">
                  <a16:creationId xmlns:a16="http://schemas.microsoft.com/office/drawing/2014/main" id="{1241EF88-1557-4BF7-ACF9-C875CB1EAE83}"/>
                </a:ext>
              </a:extLst>
            </p:cNvPr>
            <p:cNvGrpSpPr/>
            <p:nvPr/>
          </p:nvGrpSpPr>
          <p:grpSpPr>
            <a:xfrm>
              <a:off x="9292545" y="114300"/>
              <a:ext cx="764350" cy="764724"/>
              <a:chOff x="9292545" y="114300"/>
              <a:chExt cx="764350" cy="764724"/>
            </a:xfrm>
          </p:grpSpPr>
          <p:sp>
            <p:nvSpPr>
              <p:cNvPr id="406" name="object 7">
                <a:extLst>
                  <a:ext uri="{FF2B5EF4-FFF2-40B4-BE49-F238E27FC236}">
                    <a16:creationId xmlns:a16="http://schemas.microsoft.com/office/drawing/2014/main" id="{B974802E-828C-4EA3-BE49-D5B1DF81A5BB}"/>
                  </a:ext>
                </a:extLst>
              </p:cNvPr>
              <p:cNvSpPr/>
              <p:nvPr/>
            </p:nvSpPr>
            <p:spPr>
              <a:xfrm>
                <a:off x="9660663" y="8508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7" name="object 8">
                <a:extLst>
                  <a:ext uri="{FF2B5EF4-FFF2-40B4-BE49-F238E27FC236}">
                    <a16:creationId xmlns:a16="http://schemas.microsoft.com/office/drawing/2014/main" id="{6BF80CB9-9175-44B5-BECC-A86519FF644E}"/>
                  </a:ext>
                </a:extLst>
              </p:cNvPr>
              <p:cNvSpPr/>
              <p:nvPr/>
            </p:nvSpPr>
            <p:spPr>
              <a:xfrm>
                <a:off x="9660663" y="1143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8" name="object 9">
                <a:extLst>
                  <a:ext uri="{FF2B5EF4-FFF2-40B4-BE49-F238E27FC236}">
                    <a16:creationId xmlns:a16="http://schemas.microsoft.com/office/drawing/2014/main" id="{AD9ADE04-6658-43E3-9150-8FD54B90FBB3}"/>
                  </a:ext>
                </a:extLst>
              </p:cNvPr>
              <p:cNvSpPr/>
              <p:nvPr/>
            </p:nvSpPr>
            <p:spPr>
              <a:xfrm>
                <a:off x="9292545" y="482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9" name="object 10">
                <a:extLst>
                  <a:ext uri="{FF2B5EF4-FFF2-40B4-BE49-F238E27FC236}">
                    <a16:creationId xmlns:a16="http://schemas.microsoft.com/office/drawing/2014/main" id="{9D58B380-A318-4478-9525-79B12C4C23C4}"/>
                  </a:ext>
                </a:extLst>
              </p:cNvPr>
              <p:cNvSpPr/>
              <p:nvPr/>
            </p:nvSpPr>
            <p:spPr>
              <a:xfrm>
                <a:off x="10028780" y="482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0" name="object 11">
                <a:extLst>
                  <a:ext uri="{FF2B5EF4-FFF2-40B4-BE49-F238E27FC236}">
                    <a16:creationId xmlns:a16="http://schemas.microsoft.com/office/drawing/2014/main" id="{6F3A4E74-4E44-42EE-84BE-A5268894DBD7}"/>
                  </a:ext>
                </a:extLst>
              </p:cNvPr>
              <p:cNvSpPr/>
              <p:nvPr/>
            </p:nvSpPr>
            <p:spPr>
              <a:xfrm>
                <a:off x="9724790" y="8455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1" name="object 12">
                <a:extLst>
                  <a:ext uri="{FF2B5EF4-FFF2-40B4-BE49-F238E27FC236}">
                    <a16:creationId xmlns:a16="http://schemas.microsoft.com/office/drawing/2014/main" id="{045CB9D9-B7F8-4933-B320-FB6EE4DE5CED}"/>
                  </a:ext>
                </a:extLst>
              </p:cNvPr>
              <p:cNvSpPr/>
              <p:nvPr/>
            </p:nvSpPr>
            <p:spPr>
              <a:xfrm>
                <a:off x="9596944" y="1201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2" name="object 13">
                <a:extLst>
                  <a:ext uri="{FF2B5EF4-FFF2-40B4-BE49-F238E27FC236}">
                    <a16:creationId xmlns:a16="http://schemas.microsoft.com/office/drawing/2014/main" id="{8C1A8221-2ABB-459E-971D-25F40CA2ED4D}"/>
                  </a:ext>
                </a:extLst>
              </p:cNvPr>
              <p:cNvSpPr/>
              <p:nvPr/>
            </p:nvSpPr>
            <p:spPr>
              <a:xfrm>
                <a:off x="9298351" y="5467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3" name="object 14">
                <a:extLst>
                  <a:ext uri="{FF2B5EF4-FFF2-40B4-BE49-F238E27FC236}">
                    <a16:creationId xmlns:a16="http://schemas.microsoft.com/office/drawing/2014/main" id="{AFF21338-04DF-48D3-9F98-A1B08FE8CEC2}"/>
                  </a:ext>
                </a:extLst>
              </p:cNvPr>
              <p:cNvSpPr/>
              <p:nvPr/>
            </p:nvSpPr>
            <p:spPr>
              <a:xfrm>
                <a:off x="10023395" y="4188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4" name="object 15">
                <a:extLst>
                  <a:ext uri="{FF2B5EF4-FFF2-40B4-BE49-F238E27FC236}">
                    <a16:creationId xmlns:a16="http://schemas.microsoft.com/office/drawing/2014/main" id="{38D91987-70B4-4F3C-8DE7-C0467733E263}"/>
                  </a:ext>
                </a:extLst>
              </p:cNvPr>
              <p:cNvSpPr/>
              <p:nvPr/>
            </p:nvSpPr>
            <p:spPr>
              <a:xfrm>
                <a:off x="9786573" y="8286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5" name="object 16">
                <a:extLst>
                  <a:ext uri="{FF2B5EF4-FFF2-40B4-BE49-F238E27FC236}">
                    <a16:creationId xmlns:a16="http://schemas.microsoft.com/office/drawing/2014/main" id="{760B1871-BFDD-40AD-B105-919A0C180F25}"/>
                  </a:ext>
                </a:extLst>
              </p:cNvPr>
              <p:cNvSpPr/>
              <p:nvPr/>
            </p:nvSpPr>
            <p:spPr>
              <a:xfrm>
                <a:off x="9534766" y="1365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6" name="object 17">
                <a:extLst>
                  <a:ext uri="{FF2B5EF4-FFF2-40B4-BE49-F238E27FC236}">
                    <a16:creationId xmlns:a16="http://schemas.microsoft.com/office/drawing/2014/main" id="{1FFD80F4-92B6-49A7-8B0B-9CFA1E5C57B2}"/>
                  </a:ext>
                </a:extLst>
              </p:cNvPr>
              <p:cNvSpPr/>
              <p:nvPr/>
            </p:nvSpPr>
            <p:spPr>
              <a:xfrm>
                <a:off x="9314758" y="6085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7" name="object 18">
                <a:extLst>
                  <a:ext uri="{FF2B5EF4-FFF2-40B4-BE49-F238E27FC236}">
                    <a16:creationId xmlns:a16="http://schemas.microsoft.com/office/drawing/2014/main" id="{F4A84FBC-5264-42A9-9727-FD9CE352C779}"/>
                  </a:ext>
                </a:extLst>
              </p:cNvPr>
              <p:cNvSpPr/>
              <p:nvPr/>
            </p:nvSpPr>
            <p:spPr>
              <a:xfrm>
                <a:off x="10006586" y="3566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8" name="object 19">
                <a:extLst>
                  <a:ext uri="{FF2B5EF4-FFF2-40B4-BE49-F238E27FC236}">
                    <a16:creationId xmlns:a16="http://schemas.microsoft.com/office/drawing/2014/main" id="{461041D2-8AA6-44EA-9BCA-972C9100D8A5}"/>
                  </a:ext>
                </a:extLst>
              </p:cNvPr>
              <p:cNvSpPr/>
              <p:nvPr/>
            </p:nvSpPr>
            <p:spPr>
              <a:xfrm>
                <a:off x="9844826" y="8016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9" name="object 20">
                <a:extLst>
                  <a:ext uri="{FF2B5EF4-FFF2-40B4-BE49-F238E27FC236}">
                    <a16:creationId xmlns:a16="http://schemas.microsoft.com/office/drawing/2014/main" id="{97949DF5-54A4-4486-A013-DCF9C98BB053}"/>
                  </a:ext>
                </a:extLst>
              </p:cNvPr>
              <p:cNvSpPr/>
              <p:nvPr/>
            </p:nvSpPr>
            <p:spPr>
              <a:xfrm>
                <a:off x="9476705" y="1637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0" name="object 21">
                <a:extLst>
                  <a:ext uri="{FF2B5EF4-FFF2-40B4-BE49-F238E27FC236}">
                    <a16:creationId xmlns:a16="http://schemas.microsoft.com/office/drawing/2014/main" id="{16F392DB-DD5A-42E0-BBBA-022234166FE2}"/>
                  </a:ext>
                </a:extLst>
              </p:cNvPr>
              <p:cNvSpPr/>
              <p:nvPr/>
            </p:nvSpPr>
            <p:spPr>
              <a:xfrm>
                <a:off x="9341966" y="6668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1" name="object 22">
                <a:extLst>
                  <a:ext uri="{FF2B5EF4-FFF2-40B4-BE49-F238E27FC236}">
                    <a16:creationId xmlns:a16="http://schemas.microsoft.com/office/drawing/2014/main" id="{C98CC263-E204-417A-9C9D-ECCFB6C71D74}"/>
                  </a:ext>
                </a:extLst>
              </p:cNvPr>
              <p:cNvSpPr/>
              <p:nvPr/>
            </p:nvSpPr>
            <p:spPr>
              <a:xfrm>
                <a:off x="9979557" y="2985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2" name="object 23">
                <a:extLst>
                  <a:ext uri="{FF2B5EF4-FFF2-40B4-BE49-F238E27FC236}">
                    <a16:creationId xmlns:a16="http://schemas.microsoft.com/office/drawing/2014/main" id="{40497075-E889-46D6-9269-B310110120E9}"/>
                  </a:ext>
                </a:extLst>
              </p:cNvPr>
              <p:cNvSpPr/>
              <p:nvPr/>
            </p:nvSpPr>
            <p:spPr>
              <a:xfrm>
                <a:off x="9897334" y="7647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3" name="object 24">
                <a:extLst>
                  <a:ext uri="{FF2B5EF4-FFF2-40B4-BE49-F238E27FC236}">
                    <a16:creationId xmlns:a16="http://schemas.microsoft.com/office/drawing/2014/main" id="{FB05BE3D-415D-454E-A121-304F6AA54152}"/>
                  </a:ext>
                </a:extLst>
              </p:cNvPr>
              <p:cNvSpPr/>
              <p:nvPr/>
            </p:nvSpPr>
            <p:spPr>
              <a:xfrm>
                <a:off x="9424093" y="2005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4" name="object 25">
                <a:extLst>
                  <a:ext uri="{FF2B5EF4-FFF2-40B4-BE49-F238E27FC236}">
                    <a16:creationId xmlns:a16="http://schemas.microsoft.com/office/drawing/2014/main" id="{735EE5B7-7872-4650-B9D3-61C413B1C6D4}"/>
                  </a:ext>
                </a:extLst>
              </p:cNvPr>
              <p:cNvSpPr/>
              <p:nvPr/>
            </p:nvSpPr>
            <p:spPr>
              <a:xfrm>
                <a:off x="9378719" y="7193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5" name="object 26">
                <a:extLst>
                  <a:ext uri="{FF2B5EF4-FFF2-40B4-BE49-F238E27FC236}">
                    <a16:creationId xmlns:a16="http://schemas.microsoft.com/office/drawing/2014/main" id="{2545F40B-41E7-459A-8149-4F8A74FE7FFA}"/>
                  </a:ext>
                </a:extLst>
              </p:cNvPr>
              <p:cNvSpPr/>
              <p:nvPr/>
            </p:nvSpPr>
            <p:spPr>
              <a:xfrm>
                <a:off x="9942706" y="2459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6" name="object 27">
                <a:extLst>
                  <a:ext uri="{FF2B5EF4-FFF2-40B4-BE49-F238E27FC236}">
                    <a16:creationId xmlns:a16="http://schemas.microsoft.com/office/drawing/2014/main" id="{D554BD10-954E-4729-B7C3-15B7CFCEDDBA}"/>
                  </a:ext>
                </a:extLst>
              </p:cNvPr>
              <p:cNvSpPr/>
              <p:nvPr/>
            </p:nvSpPr>
            <p:spPr>
              <a:xfrm>
                <a:off x="9942706" y="7193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7" name="object 28">
                <a:extLst>
                  <a:ext uri="{FF2B5EF4-FFF2-40B4-BE49-F238E27FC236}">
                    <a16:creationId xmlns:a16="http://schemas.microsoft.com/office/drawing/2014/main" id="{006E1FDC-BA74-4BF6-B958-6C7664E21FA8}"/>
                  </a:ext>
                </a:extLst>
              </p:cNvPr>
              <p:cNvSpPr/>
              <p:nvPr/>
            </p:nvSpPr>
            <p:spPr>
              <a:xfrm>
                <a:off x="9378719" y="2459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8" name="object 29">
                <a:extLst>
                  <a:ext uri="{FF2B5EF4-FFF2-40B4-BE49-F238E27FC236}">
                    <a16:creationId xmlns:a16="http://schemas.microsoft.com/office/drawing/2014/main" id="{F3DBD0DC-9B31-4DC7-A907-C63760DA695E}"/>
                  </a:ext>
                </a:extLst>
              </p:cNvPr>
              <p:cNvSpPr/>
              <p:nvPr/>
            </p:nvSpPr>
            <p:spPr>
              <a:xfrm>
                <a:off x="9424093" y="7647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9" name="object 30">
                <a:extLst>
                  <a:ext uri="{FF2B5EF4-FFF2-40B4-BE49-F238E27FC236}">
                    <a16:creationId xmlns:a16="http://schemas.microsoft.com/office/drawing/2014/main" id="{C508F04E-1210-47AF-BFBA-889423FC3CF6}"/>
                  </a:ext>
                </a:extLst>
              </p:cNvPr>
              <p:cNvSpPr/>
              <p:nvPr/>
            </p:nvSpPr>
            <p:spPr>
              <a:xfrm>
                <a:off x="9897334" y="2005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0" name="object 31">
                <a:extLst>
                  <a:ext uri="{FF2B5EF4-FFF2-40B4-BE49-F238E27FC236}">
                    <a16:creationId xmlns:a16="http://schemas.microsoft.com/office/drawing/2014/main" id="{7A0AD171-B1ED-4BD4-9B52-D350FE497D11}"/>
                  </a:ext>
                </a:extLst>
              </p:cNvPr>
              <p:cNvSpPr/>
              <p:nvPr/>
            </p:nvSpPr>
            <p:spPr>
              <a:xfrm>
                <a:off x="9979557" y="6668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1" name="object 32">
                <a:extLst>
                  <a:ext uri="{FF2B5EF4-FFF2-40B4-BE49-F238E27FC236}">
                    <a16:creationId xmlns:a16="http://schemas.microsoft.com/office/drawing/2014/main" id="{EC78F0D0-5E24-4B70-A22E-F37E3A29B29A}"/>
                  </a:ext>
                </a:extLst>
              </p:cNvPr>
              <p:cNvSpPr/>
              <p:nvPr/>
            </p:nvSpPr>
            <p:spPr>
              <a:xfrm>
                <a:off x="9341966" y="2985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2" name="object 33">
                <a:extLst>
                  <a:ext uri="{FF2B5EF4-FFF2-40B4-BE49-F238E27FC236}">
                    <a16:creationId xmlns:a16="http://schemas.microsoft.com/office/drawing/2014/main" id="{2ABA80EB-E998-4EBD-A246-792421513D36}"/>
                  </a:ext>
                </a:extLst>
              </p:cNvPr>
              <p:cNvSpPr/>
              <p:nvPr/>
            </p:nvSpPr>
            <p:spPr>
              <a:xfrm>
                <a:off x="9476705" y="8016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3" name="object 34">
                <a:extLst>
                  <a:ext uri="{FF2B5EF4-FFF2-40B4-BE49-F238E27FC236}">
                    <a16:creationId xmlns:a16="http://schemas.microsoft.com/office/drawing/2014/main" id="{D3A4DFFA-D530-4BA3-9407-0A3966F88F6D}"/>
                  </a:ext>
                </a:extLst>
              </p:cNvPr>
              <p:cNvSpPr/>
              <p:nvPr/>
            </p:nvSpPr>
            <p:spPr>
              <a:xfrm>
                <a:off x="9844826" y="1637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4" name="object 35">
                <a:extLst>
                  <a:ext uri="{FF2B5EF4-FFF2-40B4-BE49-F238E27FC236}">
                    <a16:creationId xmlns:a16="http://schemas.microsoft.com/office/drawing/2014/main" id="{4100705F-5A0A-478C-AF75-2C3D031E1D3F}"/>
                  </a:ext>
                </a:extLst>
              </p:cNvPr>
              <p:cNvSpPr/>
              <p:nvPr/>
            </p:nvSpPr>
            <p:spPr>
              <a:xfrm>
                <a:off x="10006586" y="6085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5" name="object 36">
                <a:extLst>
                  <a:ext uri="{FF2B5EF4-FFF2-40B4-BE49-F238E27FC236}">
                    <a16:creationId xmlns:a16="http://schemas.microsoft.com/office/drawing/2014/main" id="{400FEB76-5CB8-460E-BFDE-1605CDECEB97}"/>
                  </a:ext>
                </a:extLst>
              </p:cNvPr>
              <p:cNvSpPr/>
              <p:nvPr/>
            </p:nvSpPr>
            <p:spPr>
              <a:xfrm>
                <a:off x="9314758" y="3566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6" name="object 37">
                <a:extLst>
                  <a:ext uri="{FF2B5EF4-FFF2-40B4-BE49-F238E27FC236}">
                    <a16:creationId xmlns:a16="http://schemas.microsoft.com/office/drawing/2014/main" id="{49761E1A-2FC3-462E-BBB8-DAE41FE150B1}"/>
                  </a:ext>
                </a:extLst>
              </p:cNvPr>
              <p:cNvSpPr/>
              <p:nvPr/>
            </p:nvSpPr>
            <p:spPr>
              <a:xfrm>
                <a:off x="9534766" y="8286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7" name="object 38">
                <a:extLst>
                  <a:ext uri="{FF2B5EF4-FFF2-40B4-BE49-F238E27FC236}">
                    <a16:creationId xmlns:a16="http://schemas.microsoft.com/office/drawing/2014/main" id="{64CCAFFC-9571-4F83-83F0-5DC8D35A8DD0}"/>
                  </a:ext>
                </a:extLst>
              </p:cNvPr>
              <p:cNvSpPr/>
              <p:nvPr/>
            </p:nvSpPr>
            <p:spPr>
              <a:xfrm>
                <a:off x="9786573" y="136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8" name="object 39">
                <a:extLst>
                  <a:ext uri="{FF2B5EF4-FFF2-40B4-BE49-F238E27FC236}">
                    <a16:creationId xmlns:a16="http://schemas.microsoft.com/office/drawing/2014/main" id="{2B380DA5-8917-4D69-B57B-1D29AD9744D3}"/>
                  </a:ext>
                </a:extLst>
              </p:cNvPr>
              <p:cNvSpPr/>
              <p:nvPr/>
            </p:nvSpPr>
            <p:spPr>
              <a:xfrm>
                <a:off x="10023395" y="5467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9" name="object 40">
                <a:extLst>
                  <a:ext uri="{FF2B5EF4-FFF2-40B4-BE49-F238E27FC236}">
                    <a16:creationId xmlns:a16="http://schemas.microsoft.com/office/drawing/2014/main" id="{4FA21C7A-4AD5-43D7-ABC6-DDCBD8749267}"/>
                  </a:ext>
                </a:extLst>
              </p:cNvPr>
              <p:cNvSpPr/>
              <p:nvPr/>
            </p:nvSpPr>
            <p:spPr>
              <a:xfrm>
                <a:off x="9298351" y="4188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0" name="object 41">
                <a:extLst>
                  <a:ext uri="{FF2B5EF4-FFF2-40B4-BE49-F238E27FC236}">
                    <a16:creationId xmlns:a16="http://schemas.microsoft.com/office/drawing/2014/main" id="{FD02B97F-C6A7-4C15-BA31-C9531B82A5BE}"/>
                  </a:ext>
                </a:extLst>
              </p:cNvPr>
              <p:cNvSpPr/>
              <p:nvPr/>
            </p:nvSpPr>
            <p:spPr>
              <a:xfrm>
                <a:off x="9596944" y="8455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1" name="object 42">
                <a:extLst>
                  <a:ext uri="{FF2B5EF4-FFF2-40B4-BE49-F238E27FC236}">
                    <a16:creationId xmlns:a16="http://schemas.microsoft.com/office/drawing/2014/main" id="{3710D109-D083-4FD5-B982-0288C4B464CC}"/>
                  </a:ext>
                </a:extLst>
              </p:cNvPr>
              <p:cNvSpPr/>
              <p:nvPr/>
            </p:nvSpPr>
            <p:spPr>
              <a:xfrm>
                <a:off x="9724790" y="1201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2" name="Elipse 441">
                <a:extLst>
                  <a:ext uri="{FF2B5EF4-FFF2-40B4-BE49-F238E27FC236}">
                    <a16:creationId xmlns:a16="http://schemas.microsoft.com/office/drawing/2014/main" id="{C90B99D3-A8E6-45EA-A070-9B97D18E0375}"/>
                  </a:ext>
                </a:extLst>
              </p:cNvPr>
              <p:cNvSpPr/>
              <p:nvPr/>
            </p:nvSpPr>
            <p:spPr>
              <a:xfrm>
                <a:off x="9336402" y="1542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54%</a:t>
                </a:r>
              </a:p>
            </p:txBody>
          </p:sp>
        </p:grpSp>
        <p:sp>
          <p:nvSpPr>
            <p:cNvPr id="405" name="CuadroTexto 48">
              <a:extLst>
                <a:ext uri="{FF2B5EF4-FFF2-40B4-BE49-F238E27FC236}">
                  <a16:creationId xmlns:a16="http://schemas.microsoft.com/office/drawing/2014/main" id="{85CDA6F5-961F-4114-9E96-404BAE69BFFE}"/>
                </a:ext>
              </a:extLst>
            </p:cNvPr>
            <p:cNvSpPr txBox="1"/>
            <p:nvPr/>
          </p:nvSpPr>
          <p:spPr>
            <a:xfrm>
              <a:off x="9201150" y="8334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 dirty="0"/>
                <a:t>SME</a:t>
              </a:r>
              <a:endParaRPr lang="es-CO" sz="750" b="1" dirty="0"/>
            </a:p>
          </p:txBody>
        </p:sp>
      </p:grpSp>
      <p:grpSp>
        <p:nvGrpSpPr>
          <p:cNvPr id="443" name="Grupo 442">
            <a:extLst>
              <a:ext uri="{FF2B5EF4-FFF2-40B4-BE49-F238E27FC236}">
                <a16:creationId xmlns:a16="http://schemas.microsoft.com/office/drawing/2014/main" id="{FCAFE1EA-995C-40D2-ADCE-748B28F2035C}"/>
              </a:ext>
            </a:extLst>
          </p:cNvPr>
          <p:cNvGrpSpPr/>
          <p:nvPr/>
        </p:nvGrpSpPr>
        <p:grpSpPr>
          <a:xfrm>
            <a:off x="6341069" y="3019546"/>
            <a:ext cx="838736" cy="827910"/>
            <a:chOff x="10191750" y="142875"/>
            <a:chExt cx="980801" cy="960001"/>
          </a:xfrm>
        </p:grpSpPr>
        <p:grpSp>
          <p:nvGrpSpPr>
            <p:cNvPr id="444" name="Grupo 443">
              <a:extLst>
                <a:ext uri="{FF2B5EF4-FFF2-40B4-BE49-F238E27FC236}">
                  <a16:creationId xmlns:a16="http://schemas.microsoft.com/office/drawing/2014/main" id="{2C6D73E9-06C2-4FAA-A4A7-8A5CCFC10235}"/>
                </a:ext>
              </a:extLst>
            </p:cNvPr>
            <p:cNvGrpSpPr/>
            <p:nvPr/>
          </p:nvGrpSpPr>
          <p:grpSpPr>
            <a:xfrm>
              <a:off x="10283145" y="142875"/>
              <a:ext cx="764350" cy="764724"/>
              <a:chOff x="10283145" y="142875"/>
              <a:chExt cx="764350" cy="764724"/>
            </a:xfrm>
          </p:grpSpPr>
          <p:sp>
            <p:nvSpPr>
              <p:cNvPr id="446" name="object 7">
                <a:extLst>
                  <a:ext uri="{FF2B5EF4-FFF2-40B4-BE49-F238E27FC236}">
                    <a16:creationId xmlns:a16="http://schemas.microsoft.com/office/drawing/2014/main" id="{DE3D8107-6F0B-46DE-A715-FC450EEA1C7D}"/>
                  </a:ext>
                </a:extLst>
              </p:cNvPr>
              <p:cNvSpPr/>
              <p:nvPr/>
            </p:nvSpPr>
            <p:spPr>
              <a:xfrm>
                <a:off x="10651263" y="87947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7" name="object 8">
                <a:extLst>
                  <a:ext uri="{FF2B5EF4-FFF2-40B4-BE49-F238E27FC236}">
                    <a16:creationId xmlns:a16="http://schemas.microsoft.com/office/drawing/2014/main" id="{D00012DF-1333-41E0-92A8-635F4E94D46B}"/>
                  </a:ext>
                </a:extLst>
              </p:cNvPr>
              <p:cNvSpPr/>
              <p:nvPr/>
            </p:nvSpPr>
            <p:spPr>
              <a:xfrm>
                <a:off x="10651263" y="14287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8" name="object 9">
                <a:extLst>
                  <a:ext uri="{FF2B5EF4-FFF2-40B4-BE49-F238E27FC236}">
                    <a16:creationId xmlns:a16="http://schemas.microsoft.com/office/drawing/2014/main" id="{3EC0295B-9C97-43B8-B97A-FA7A9312BC6E}"/>
                  </a:ext>
                </a:extLst>
              </p:cNvPr>
              <p:cNvSpPr/>
              <p:nvPr/>
            </p:nvSpPr>
            <p:spPr>
              <a:xfrm>
                <a:off x="10283145" y="51116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9" name="object 10">
                <a:extLst>
                  <a:ext uri="{FF2B5EF4-FFF2-40B4-BE49-F238E27FC236}">
                    <a16:creationId xmlns:a16="http://schemas.microsoft.com/office/drawing/2014/main" id="{81FB0242-A744-443A-880F-71D3797DCCA0}"/>
                  </a:ext>
                </a:extLst>
              </p:cNvPr>
              <p:cNvSpPr/>
              <p:nvPr/>
            </p:nvSpPr>
            <p:spPr>
              <a:xfrm>
                <a:off x="11019380" y="51116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0" name="object 11">
                <a:extLst>
                  <a:ext uri="{FF2B5EF4-FFF2-40B4-BE49-F238E27FC236}">
                    <a16:creationId xmlns:a16="http://schemas.microsoft.com/office/drawing/2014/main" id="{3A0D4B8E-05C7-4B6B-833D-B059B48ED261}"/>
                  </a:ext>
                </a:extLst>
              </p:cNvPr>
              <p:cNvSpPr/>
              <p:nvPr/>
            </p:nvSpPr>
            <p:spPr>
              <a:xfrm>
                <a:off x="10715390" y="87407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1" name="object 12">
                <a:extLst>
                  <a:ext uri="{FF2B5EF4-FFF2-40B4-BE49-F238E27FC236}">
                    <a16:creationId xmlns:a16="http://schemas.microsoft.com/office/drawing/2014/main" id="{099E6ECB-7ECE-4AF0-8138-78A5EC85508C}"/>
                  </a:ext>
                </a:extLst>
              </p:cNvPr>
              <p:cNvSpPr/>
              <p:nvPr/>
            </p:nvSpPr>
            <p:spPr>
              <a:xfrm>
                <a:off x="10587544" y="14867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2" name="object 13">
                <a:extLst>
                  <a:ext uri="{FF2B5EF4-FFF2-40B4-BE49-F238E27FC236}">
                    <a16:creationId xmlns:a16="http://schemas.microsoft.com/office/drawing/2014/main" id="{90479DB5-55C2-4D03-BF24-32B4E7AD6F58}"/>
                  </a:ext>
                </a:extLst>
              </p:cNvPr>
              <p:cNvSpPr/>
              <p:nvPr/>
            </p:nvSpPr>
            <p:spPr>
              <a:xfrm>
                <a:off x="10288951" y="57533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3" name="object 14">
                <a:extLst>
                  <a:ext uri="{FF2B5EF4-FFF2-40B4-BE49-F238E27FC236}">
                    <a16:creationId xmlns:a16="http://schemas.microsoft.com/office/drawing/2014/main" id="{20078DEA-CA41-4825-80E3-D3D8F6147986}"/>
                  </a:ext>
                </a:extLst>
              </p:cNvPr>
              <p:cNvSpPr/>
              <p:nvPr/>
            </p:nvSpPr>
            <p:spPr>
              <a:xfrm>
                <a:off x="11013995" y="447430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4" name="object 15">
                <a:extLst>
                  <a:ext uri="{FF2B5EF4-FFF2-40B4-BE49-F238E27FC236}">
                    <a16:creationId xmlns:a16="http://schemas.microsoft.com/office/drawing/2014/main" id="{1AEDCB52-2903-4374-9F47-BF287DD2E130}"/>
                  </a:ext>
                </a:extLst>
              </p:cNvPr>
              <p:cNvSpPr/>
              <p:nvPr/>
            </p:nvSpPr>
            <p:spPr>
              <a:xfrm>
                <a:off x="10777173" y="85727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5" name="object 16">
                <a:extLst>
                  <a:ext uri="{FF2B5EF4-FFF2-40B4-BE49-F238E27FC236}">
                    <a16:creationId xmlns:a16="http://schemas.microsoft.com/office/drawing/2014/main" id="{BC8291F5-06BE-4986-B6CF-DD521DC4F919}"/>
                  </a:ext>
                </a:extLst>
              </p:cNvPr>
              <p:cNvSpPr/>
              <p:nvPr/>
            </p:nvSpPr>
            <p:spPr>
              <a:xfrm>
                <a:off x="10525366" y="16509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6" name="object 17">
                <a:extLst>
                  <a:ext uri="{FF2B5EF4-FFF2-40B4-BE49-F238E27FC236}">
                    <a16:creationId xmlns:a16="http://schemas.microsoft.com/office/drawing/2014/main" id="{B8D166A8-A46C-49F2-BA9C-9B3ECEB6DE8D}"/>
                  </a:ext>
                </a:extLst>
              </p:cNvPr>
              <p:cNvSpPr/>
              <p:nvPr/>
            </p:nvSpPr>
            <p:spPr>
              <a:xfrm>
                <a:off x="10305358" y="63715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7" name="object 18">
                <a:extLst>
                  <a:ext uri="{FF2B5EF4-FFF2-40B4-BE49-F238E27FC236}">
                    <a16:creationId xmlns:a16="http://schemas.microsoft.com/office/drawing/2014/main" id="{EEB58ACE-0CA5-4FEA-87A8-535081F22556}"/>
                  </a:ext>
                </a:extLst>
              </p:cNvPr>
              <p:cNvSpPr/>
              <p:nvPr/>
            </p:nvSpPr>
            <p:spPr>
              <a:xfrm>
                <a:off x="10997186" y="38521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8" name="object 19">
                <a:extLst>
                  <a:ext uri="{FF2B5EF4-FFF2-40B4-BE49-F238E27FC236}">
                    <a16:creationId xmlns:a16="http://schemas.microsoft.com/office/drawing/2014/main" id="{8A816BE1-356E-420D-83C1-4E505010CFE9}"/>
                  </a:ext>
                </a:extLst>
              </p:cNvPr>
              <p:cNvSpPr/>
              <p:nvPr/>
            </p:nvSpPr>
            <p:spPr>
              <a:xfrm>
                <a:off x="10835426" y="830227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9" name="object 20">
                <a:extLst>
                  <a:ext uri="{FF2B5EF4-FFF2-40B4-BE49-F238E27FC236}">
                    <a16:creationId xmlns:a16="http://schemas.microsoft.com/office/drawing/2014/main" id="{8DA1FC18-8072-416E-A5A6-75C77E821DD7}"/>
                  </a:ext>
                </a:extLst>
              </p:cNvPr>
              <p:cNvSpPr/>
              <p:nvPr/>
            </p:nvSpPr>
            <p:spPr>
              <a:xfrm>
                <a:off x="10467305" y="19231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0" name="object 21">
                <a:extLst>
                  <a:ext uri="{FF2B5EF4-FFF2-40B4-BE49-F238E27FC236}">
                    <a16:creationId xmlns:a16="http://schemas.microsoft.com/office/drawing/2014/main" id="{7D3589A1-4B58-4377-9568-D817293F4FE2}"/>
                  </a:ext>
                </a:extLst>
              </p:cNvPr>
              <p:cNvSpPr/>
              <p:nvPr/>
            </p:nvSpPr>
            <p:spPr>
              <a:xfrm>
                <a:off x="10332566" y="69541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1" name="object 22">
                <a:extLst>
                  <a:ext uri="{FF2B5EF4-FFF2-40B4-BE49-F238E27FC236}">
                    <a16:creationId xmlns:a16="http://schemas.microsoft.com/office/drawing/2014/main" id="{89379452-5AF1-4A9C-A9FC-5D54157C4A8C}"/>
                  </a:ext>
                </a:extLst>
              </p:cNvPr>
              <p:cNvSpPr/>
              <p:nvPr/>
            </p:nvSpPr>
            <p:spPr>
              <a:xfrm>
                <a:off x="10970157" y="32712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2" name="object 23">
                <a:extLst>
                  <a:ext uri="{FF2B5EF4-FFF2-40B4-BE49-F238E27FC236}">
                    <a16:creationId xmlns:a16="http://schemas.microsoft.com/office/drawing/2014/main" id="{72CA2225-B7C7-48CF-9D77-F1C89EAA1B11}"/>
                  </a:ext>
                </a:extLst>
              </p:cNvPr>
              <p:cNvSpPr/>
              <p:nvPr/>
            </p:nvSpPr>
            <p:spPr>
              <a:xfrm>
                <a:off x="10887934" y="79335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3" name="object 24">
                <a:extLst>
                  <a:ext uri="{FF2B5EF4-FFF2-40B4-BE49-F238E27FC236}">
                    <a16:creationId xmlns:a16="http://schemas.microsoft.com/office/drawing/2014/main" id="{F502B69C-C27C-498F-B12F-00D5099AE259}"/>
                  </a:ext>
                </a:extLst>
              </p:cNvPr>
              <p:cNvSpPr/>
              <p:nvPr/>
            </p:nvSpPr>
            <p:spPr>
              <a:xfrm>
                <a:off x="10414693" y="22909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4" name="object 25">
                <a:extLst>
                  <a:ext uri="{FF2B5EF4-FFF2-40B4-BE49-F238E27FC236}">
                    <a16:creationId xmlns:a16="http://schemas.microsoft.com/office/drawing/2014/main" id="{FD16CAF6-B26F-436D-B820-4C70E9D26D67}"/>
                  </a:ext>
                </a:extLst>
              </p:cNvPr>
              <p:cNvSpPr/>
              <p:nvPr/>
            </p:nvSpPr>
            <p:spPr>
              <a:xfrm>
                <a:off x="10369319" y="74796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5" name="object 26">
                <a:extLst>
                  <a:ext uri="{FF2B5EF4-FFF2-40B4-BE49-F238E27FC236}">
                    <a16:creationId xmlns:a16="http://schemas.microsoft.com/office/drawing/2014/main" id="{6B2AC185-FC67-485F-98F1-1D3FC40A1178}"/>
                  </a:ext>
                </a:extLst>
              </p:cNvPr>
              <p:cNvSpPr/>
              <p:nvPr/>
            </p:nvSpPr>
            <p:spPr>
              <a:xfrm>
                <a:off x="10933306" y="274491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6" name="object 27">
                <a:extLst>
                  <a:ext uri="{FF2B5EF4-FFF2-40B4-BE49-F238E27FC236}">
                    <a16:creationId xmlns:a16="http://schemas.microsoft.com/office/drawing/2014/main" id="{BD03379E-E6D1-4E17-A34A-179D916B36AA}"/>
                  </a:ext>
                </a:extLst>
              </p:cNvPr>
              <p:cNvSpPr/>
              <p:nvPr/>
            </p:nvSpPr>
            <p:spPr>
              <a:xfrm>
                <a:off x="10933306" y="74796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7" name="object 28">
                <a:extLst>
                  <a:ext uri="{FF2B5EF4-FFF2-40B4-BE49-F238E27FC236}">
                    <a16:creationId xmlns:a16="http://schemas.microsoft.com/office/drawing/2014/main" id="{12B22449-0096-44AE-89B8-81C59CF6C728}"/>
                  </a:ext>
                </a:extLst>
              </p:cNvPr>
              <p:cNvSpPr/>
              <p:nvPr/>
            </p:nvSpPr>
            <p:spPr>
              <a:xfrm>
                <a:off x="10369319" y="27448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8" name="object 29">
                <a:extLst>
                  <a:ext uri="{FF2B5EF4-FFF2-40B4-BE49-F238E27FC236}">
                    <a16:creationId xmlns:a16="http://schemas.microsoft.com/office/drawing/2014/main" id="{15D8D4FF-0AFB-477C-9209-14A8750EA84A}"/>
                  </a:ext>
                </a:extLst>
              </p:cNvPr>
              <p:cNvSpPr/>
              <p:nvPr/>
            </p:nvSpPr>
            <p:spPr>
              <a:xfrm>
                <a:off x="10414693" y="79335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9" name="object 30">
                <a:extLst>
                  <a:ext uri="{FF2B5EF4-FFF2-40B4-BE49-F238E27FC236}">
                    <a16:creationId xmlns:a16="http://schemas.microsoft.com/office/drawing/2014/main" id="{CDCDC17A-D33E-48CB-8D6F-C26FF7566B45}"/>
                  </a:ext>
                </a:extLst>
              </p:cNvPr>
              <p:cNvSpPr/>
              <p:nvPr/>
            </p:nvSpPr>
            <p:spPr>
              <a:xfrm>
                <a:off x="10887934" y="22909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0" name="object 31">
                <a:extLst>
                  <a:ext uri="{FF2B5EF4-FFF2-40B4-BE49-F238E27FC236}">
                    <a16:creationId xmlns:a16="http://schemas.microsoft.com/office/drawing/2014/main" id="{BE3039B0-AEBE-445E-BAF1-00E46B2C02B5}"/>
                  </a:ext>
                </a:extLst>
              </p:cNvPr>
              <p:cNvSpPr/>
              <p:nvPr/>
            </p:nvSpPr>
            <p:spPr>
              <a:xfrm>
                <a:off x="10970157" y="69541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1" name="object 32">
                <a:extLst>
                  <a:ext uri="{FF2B5EF4-FFF2-40B4-BE49-F238E27FC236}">
                    <a16:creationId xmlns:a16="http://schemas.microsoft.com/office/drawing/2014/main" id="{B331ED0B-8418-45A7-A9E1-1760D5A429EC}"/>
                  </a:ext>
                </a:extLst>
              </p:cNvPr>
              <p:cNvSpPr/>
              <p:nvPr/>
            </p:nvSpPr>
            <p:spPr>
              <a:xfrm>
                <a:off x="10332566" y="32712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2" name="object 33">
                <a:extLst>
                  <a:ext uri="{FF2B5EF4-FFF2-40B4-BE49-F238E27FC236}">
                    <a16:creationId xmlns:a16="http://schemas.microsoft.com/office/drawing/2014/main" id="{E9A2FC05-C2C2-4AA8-A84E-15A261E7CC18}"/>
                  </a:ext>
                </a:extLst>
              </p:cNvPr>
              <p:cNvSpPr/>
              <p:nvPr/>
            </p:nvSpPr>
            <p:spPr>
              <a:xfrm>
                <a:off x="10467305" y="830227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3" name="object 34">
                <a:extLst>
                  <a:ext uri="{FF2B5EF4-FFF2-40B4-BE49-F238E27FC236}">
                    <a16:creationId xmlns:a16="http://schemas.microsoft.com/office/drawing/2014/main" id="{83844B22-61BD-4004-BC8C-486108DFF67A}"/>
                  </a:ext>
                </a:extLst>
              </p:cNvPr>
              <p:cNvSpPr/>
              <p:nvPr/>
            </p:nvSpPr>
            <p:spPr>
              <a:xfrm>
                <a:off x="10835426" y="19231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4" name="object 35">
                <a:extLst>
                  <a:ext uri="{FF2B5EF4-FFF2-40B4-BE49-F238E27FC236}">
                    <a16:creationId xmlns:a16="http://schemas.microsoft.com/office/drawing/2014/main" id="{50D600FA-80E5-4BC4-8E8F-327C13EB830F}"/>
                  </a:ext>
                </a:extLst>
              </p:cNvPr>
              <p:cNvSpPr/>
              <p:nvPr/>
            </p:nvSpPr>
            <p:spPr>
              <a:xfrm>
                <a:off x="10997186" y="63715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5" name="object 36">
                <a:extLst>
                  <a:ext uri="{FF2B5EF4-FFF2-40B4-BE49-F238E27FC236}">
                    <a16:creationId xmlns:a16="http://schemas.microsoft.com/office/drawing/2014/main" id="{038A8AF2-8684-4F17-8469-2D81A4A171E7}"/>
                  </a:ext>
                </a:extLst>
              </p:cNvPr>
              <p:cNvSpPr/>
              <p:nvPr/>
            </p:nvSpPr>
            <p:spPr>
              <a:xfrm>
                <a:off x="10305358" y="385221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6" name="object 37">
                <a:extLst>
                  <a:ext uri="{FF2B5EF4-FFF2-40B4-BE49-F238E27FC236}">
                    <a16:creationId xmlns:a16="http://schemas.microsoft.com/office/drawing/2014/main" id="{B72BE984-2F92-44CD-BF5D-A019CDC1DD33}"/>
                  </a:ext>
                </a:extLst>
              </p:cNvPr>
              <p:cNvSpPr/>
              <p:nvPr/>
            </p:nvSpPr>
            <p:spPr>
              <a:xfrm>
                <a:off x="10525366" y="85726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7" name="object 38">
                <a:extLst>
                  <a:ext uri="{FF2B5EF4-FFF2-40B4-BE49-F238E27FC236}">
                    <a16:creationId xmlns:a16="http://schemas.microsoft.com/office/drawing/2014/main" id="{0C847B60-021A-4C92-9FCB-F213C14B53DD}"/>
                  </a:ext>
                </a:extLst>
              </p:cNvPr>
              <p:cNvSpPr/>
              <p:nvPr/>
            </p:nvSpPr>
            <p:spPr>
              <a:xfrm>
                <a:off x="10777173" y="16510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8" name="object 39">
                <a:extLst>
                  <a:ext uri="{FF2B5EF4-FFF2-40B4-BE49-F238E27FC236}">
                    <a16:creationId xmlns:a16="http://schemas.microsoft.com/office/drawing/2014/main" id="{302653B1-E34E-4FBC-996E-8AF868697922}"/>
                  </a:ext>
                </a:extLst>
              </p:cNvPr>
              <p:cNvSpPr/>
              <p:nvPr/>
            </p:nvSpPr>
            <p:spPr>
              <a:xfrm>
                <a:off x="11013995" y="575340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9" name="object 40">
                <a:extLst>
                  <a:ext uri="{FF2B5EF4-FFF2-40B4-BE49-F238E27FC236}">
                    <a16:creationId xmlns:a16="http://schemas.microsoft.com/office/drawing/2014/main" id="{5457E05E-86C6-40A5-A021-9CAE0F08D73E}"/>
                  </a:ext>
                </a:extLst>
              </p:cNvPr>
              <p:cNvSpPr/>
              <p:nvPr/>
            </p:nvSpPr>
            <p:spPr>
              <a:xfrm>
                <a:off x="10288951" y="44743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0" name="object 41">
                <a:extLst>
                  <a:ext uri="{FF2B5EF4-FFF2-40B4-BE49-F238E27FC236}">
                    <a16:creationId xmlns:a16="http://schemas.microsoft.com/office/drawing/2014/main" id="{4223A620-09AF-49EB-9AAC-74AEBFB29B2C}"/>
                  </a:ext>
                </a:extLst>
              </p:cNvPr>
              <p:cNvSpPr/>
              <p:nvPr/>
            </p:nvSpPr>
            <p:spPr>
              <a:xfrm>
                <a:off x="10587544" y="87408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1" name="object 42">
                <a:extLst>
                  <a:ext uri="{FF2B5EF4-FFF2-40B4-BE49-F238E27FC236}">
                    <a16:creationId xmlns:a16="http://schemas.microsoft.com/office/drawing/2014/main" id="{9E0E6E1D-FA68-4261-A7FF-42294197A176}"/>
                  </a:ext>
                </a:extLst>
              </p:cNvPr>
              <p:cNvSpPr/>
              <p:nvPr/>
            </p:nvSpPr>
            <p:spPr>
              <a:xfrm>
                <a:off x="10715390" y="14867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2" name="Elipse 481">
                <a:extLst>
                  <a:ext uri="{FF2B5EF4-FFF2-40B4-BE49-F238E27FC236}">
                    <a16:creationId xmlns:a16="http://schemas.microsoft.com/office/drawing/2014/main" id="{19367F8F-35B7-42BF-AB2B-B4CDBCEA2207}"/>
                  </a:ext>
                </a:extLst>
              </p:cNvPr>
              <p:cNvSpPr/>
              <p:nvPr/>
            </p:nvSpPr>
            <p:spPr>
              <a:xfrm>
                <a:off x="10327002" y="182785"/>
                <a:ext cx="667189" cy="69247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65%</a:t>
                </a:r>
              </a:p>
            </p:txBody>
          </p:sp>
        </p:grpSp>
        <p:sp>
          <p:nvSpPr>
            <p:cNvPr id="445" name="CuadroTexto 48">
              <a:extLst>
                <a:ext uri="{FF2B5EF4-FFF2-40B4-BE49-F238E27FC236}">
                  <a16:creationId xmlns:a16="http://schemas.microsoft.com/office/drawing/2014/main" id="{6B7398CC-50B5-42E0-B245-16F28654B5C9}"/>
                </a:ext>
              </a:extLst>
            </p:cNvPr>
            <p:cNvSpPr txBox="1"/>
            <p:nvPr/>
          </p:nvSpPr>
          <p:spPr>
            <a:xfrm>
              <a:off x="10191750" y="861981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SGID</a:t>
              </a:r>
              <a:endParaRPr lang="es-CO" sz="750" b="1"/>
            </a:p>
          </p:txBody>
        </p:sp>
      </p:grpSp>
      <p:grpSp>
        <p:nvGrpSpPr>
          <p:cNvPr id="483" name="Grupo 482">
            <a:extLst>
              <a:ext uri="{FF2B5EF4-FFF2-40B4-BE49-F238E27FC236}">
                <a16:creationId xmlns:a16="http://schemas.microsoft.com/office/drawing/2014/main" id="{D1E4E721-C005-4A49-9CB9-A6A6E6E3C713}"/>
              </a:ext>
            </a:extLst>
          </p:cNvPr>
          <p:cNvGrpSpPr/>
          <p:nvPr/>
        </p:nvGrpSpPr>
        <p:grpSpPr>
          <a:xfrm>
            <a:off x="3562923" y="3317521"/>
            <a:ext cx="864068" cy="806113"/>
            <a:chOff x="0" y="0"/>
            <a:chExt cx="980801" cy="968778"/>
          </a:xfrm>
        </p:grpSpPr>
        <p:grpSp>
          <p:nvGrpSpPr>
            <p:cNvPr id="484" name="Grupo 483">
              <a:extLst>
                <a:ext uri="{FF2B5EF4-FFF2-40B4-BE49-F238E27FC236}">
                  <a16:creationId xmlns:a16="http://schemas.microsoft.com/office/drawing/2014/main" id="{5C7FB62D-E79C-4F23-99F8-07C0EEB645E8}"/>
                </a:ext>
              </a:extLst>
            </p:cNvPr>
            <p:cNvGrpSpPr/>
            <p:nvPr/>
          </p:nvGrpSpPr>
          <p:grpSpPr>
            <a:xfrm>
              <a:off x="91395" y="0"/>
              <a:ext cx="764350" cy="764724"/>
              <a:chOff x="91395" y="0"/>
              <a:chExt cx="764350" cy="764724"/>
            </a:xfrm>
          </p:grpSpPr>
          <p:sp>
            <p:nvSpPr>
              <p:cNvPr id="486" name="object 7">
                <a:extLst>
                  <a:ext uri="{FF2B5EF4-FFF2-40B4-BE49-F238E27FC236}">
                    <a16:creationId xmlns:a16="http://schemas.microsoft.com/office/drawing/2014/main" id="{FEF05885-F71A-4F01-8877-E30676779903}"/>
                  </a:ext>
                </a:extLst>
              </p:cNvPr>
              <p:cNvSpPr/>
              <p:nvPr/>
            </p:nvSpPr>
            <p:spPr>
              <a:xfrm>
                <a:off x="459513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7" name="object 8">
                <a:extLst>
                  <a:ext uri="{FF2B5EF4-FFF2-40B4-BE49-F238E27FC236}">
                    <a16:creationId xmlns:a16="http://schemas.microsoft.com/office/drawing/2014/main" id="{98BA06EC-A088-4B5D-B6B4-92EADF4C1F8A}"/>
                  </a:ext>
                </a:extLst>
              </p:cNvPr>
              <p:cNvSpPr/>
              <p:nvPr/>
            </p:nvSpPr>
            <p:spPr>
              <a:xfrm>
                <a:off x="459513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8" name="object 9">
                <a:extLst>
                  <a:ext uri="{FF2B5EF4-FFF2-40B4-BE49-F238E27FC236}">
                    <a16:creationId xmlns:a16="http://schemas.microsoft.com/office/drawing/2014/main" id="{04FEC401-F644-4E6C-AC3D-9D6213CE78C1}"/>
                  </a:ext>
                </a:extLst>
              </p:cNvPr>
              <p:cNvSpPr/>
              <p:nvPr/>
            </p:nvSpPr>
            <p:spPr>
              <a:xfrm>
                <a:off x="9139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9" name="object 10">
                <a:extLst>
                  <a:ext uri="{FF2B5EF4-FFF2-40B4-BE49-F238E27FC236}">
                    <a16:creationId xmlns:a16="http://schemas.microsoft.com/office/drawing/2014/main" id="{133FDE22-8F36-454F-A6C4-D4FED01E4FD6}"/>
                  </a:ext>
                </a:extLst>
              </p:cNvPr>
              <p:cNvSpPr/>
              <p:nvPr/>
            </p:nvSpPr>
            <p:spPr>
              <a:xfrm>
                <a:off x="82763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0" name="object 11">
                <a:extLst>
                  <a:ext uri="{FF2B5EF4-FFF2-40B4-BE49-F238E27FC236}">
                    <a16:creationId xmlns:a16="http://schemas.microsoft.com/office/drawing/2014/main" id="{637433DE-3FD2-43EB-B4A1-D4F5F1D5C23B}"/>
                  </a:ext>
                </a:extLst>
              </p:cNvPr>
              <p:cNvSpPr/>
              <p:nvPr/>
            </p:nvSpPr>
            <p:spPr>
              <a:xfrm>
                <a:off x="523640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1" name="object 12">
                <a:extLst>
                  <a:ext uri="{FF2B5EF4-FFF2-40B4-BE49-F238E27FC236}">
                    <a16:creationId xmlns:a16="http://schemas.microsoft.com/office/drawing/2014/main" id="{E8FC7457-6189-46A5-AA0E-D0C924BF1186}"/>
                  </a:ext>
                </a:extLst>
              </p:cNvPr>
              <p:cNvSpPr/>
              <p:nvPr/>
            </p:nvSpPr>
            <p:spPr>
              <a:xfrm>
                <a:off x="395794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2" name="object 13">
                <a:extLst>
                  <a:ext uri="{FF2B5EF4-FFF2-40B4-BE49-F238E27FC236}">
                    <a16:creationId xmlns:a16="http://schemas.microsoft.com/office/drawing/2014/main" id="{2CE749C3-D979-4A76-88AF-B31D25C2D08F}"/>
                  </a:ext>
                </a:extLst>
              </p:cNvPr>
              <p:cNvSpPr/>
              <p:nvPr/>
            </p:nvSpPr>
            <p:spPr>
              <a:xfrm>
                <a:off x="97201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3" name="object 14">
                <a:extLst>
                  <a:ext uri="{FF2B5EF4-FFF2-40B4-BE49-F238E27FC236}">
                    <a16:creationId xmlns:a16="http://schemas.microsoft.com/office/drawing/2014/main" id="{BB8411BE-7E5C-4234-B0C1-45D2FD189E57}"/>
                  </a:ext>
                </a:extLst>
              </p:cNvPr>
              <p:cNvSpPr/>
              <p:nvPr/>
            </p:nvSpPr>
            <p:spPr>
              <a:xfrm>
                <a:off x="822245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4" name="object 15">
                <a:extLst>
                  <a:ext uri="{FF2B5EF4-FFF2-40B4-BE49-F238E27FC236}">
                    <a16:creationId xmlns:a16="http://schemas.microsoft.com/office/drawing/2014/main" id="{4A921057-1BAB-40E6-B0C6-3BC579845BCC}"/>
                  </a:ext>
                </a:extLst>
              </p:cNvPr>
              <p:cNvSpPr/>
              <p:nvPr/>
            </p:nvSpPr>
            <p:spPr>
              <a:xfrm>
                <a:off x="585423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5" name="object 16">
                <a:extLst>
                  <a:ext uri="{FF2B5EF4-FFF2-40B4-BE49-F238E27FC236}">
                    <a16:creationId xmlns:a16="http://schemas.microsoft.com/office/drawing/2014/main" id="{579CEFD0-AFEA-4597-A2E7-BBF8A735DED5}"/>
                  </a:ext>
                </a:extLst>
              </p:cNvPr>
              <p:cNvSpPr/>
              <p:nvPr/>
            </p:nvSpPr>
            <p:spPr>
              <a:xfrm>
                <a:off x="333616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6" name="object 17">
                <a:extLst>
                  <a:ext uri="{FF2B5EF4-FFF2-40B4-BE49-F238E27FC236}">
                    <a16:creationId xmlns:a16="http://schemas.microsoft.com/office/drawing/2014/main" id="{5D281449-D356-4D02-9627-F493997CCF6F}"/>
                  </a:ext>
                </a:extLst>
              </p:cNvPr>
              <p:cNvSpPr/>
              <p:nvPr/>
            </p:nvSpPr>
            <p:spPr>
              <a:xfrm>
                <a:off x="113608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7" name="object 18">
                <a:extLst>
                  <a:ext uri="{FF2B5EF4-FFF2-40B4-BE49-F238E27FC236}">
                    <a16:creationId xmlns:a16="http://schemas.microsoft.com/office/drawing/2014/main" id="{2B2D5EB2-F235-42C5-B48F-E21DCFF6905F}"/>
                  </a:ext>
                </a:extLst>
              </p:cNvPr>
              <p:cNvSpPr/>
              <p:nvPr/>
            </p:nvSpPr>
            <p:spPr>
              <a:xfrm>
                <a:off x="805436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8" name="object 19">
                <a:extLst>
                  <a:ext uri="{FF2B5EF4-FFF2-40B4-BE49-F238E27FC236}">
                    <a16:creationId xmlns:a16="http://schemas.microsoft.com/office/drawing/2014/main" id="{5C3A905A-EC68-4BE6-A154-8CFA7967004F}"/>
                  </a:ext>
                </a:extLst>
              </p:cNvPr>
              <p:cNvSpPr/>
              <p:nvPr/>
            </p:nvSpPr>
            <p:spPr>
              <a:xfrm>
                <a:off x="643676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9" name="object 20">
                <a:extLst>
                  <a:ext uri="{FF2B5EF4-FFF2-40B4-BE49-F238E27FC236}">
                    <a16:creationId xmlns:a16="http://schemas.microsoft.com/office/drawing/2014/main" id="{90BA62FD-212A-49EA-8A49-55B3B315B36A}"/>
                  </a:ext>
                </a:extLst>
              </p:cNvPr>
              <p:cNvSpPr/>
              <p:nvPr/>
            </p:nvSpPr>
            <p:spPr>
              <a:xfrm>
                <a:off x="275555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0" name="object 21">
                <a:extLst>
                  <a:ext uri="{FF2B5EF4-FFF2-40B4-BE49-F238E27FC236}">
                    <a16:creationId xmlns:a16="http://schemas.microsoft.com/office/drawing/2014/main" id="{1797AED1-73A6-4C76-8218-4802967AC405}"/>
                  </a:ext>
                </a:extLst>
              </p:cNvPr>
              <p:cNvSpPr/>
              <p:nvPr/>
            </p:nvSpPr>
            <p:spPr>
              <a:xfrm>
                <a:off x="140816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1" name="object 22">
                <a:extLst>
                  <a:ext uri="{FF2B5EF4-FFF2-40B4-BE49-F238E27FC236}">
                    <a16:creationId xmlns:a16="http://schemas.microsoft.com/office/drawing/2014/main" id="{9E06696B-F245-4D5A-AC00-BB8D445EDB17}"/>
                  </a:ext>
                </a:extLst>
              </p:cNvPr>
              <p:cNvSpPr/>
              <p:nvPr/>
            </p:nvSpPr>
            <p:spPr>
              <a:xfrm>
                <a:off x="778407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2" name="object 23">
                <a:extLst>
                  <a:ext uri="{FF2B5EF4-FFF2-40B4-BE49-F238E27FC236}">
                    <a16:creationId xmlns:a16="http://schemas.microsoft.com/office/drawing/2014/main" id="{6A54FBF8-781E-4DB9-9845-3E356CE79EDB}"/>
                  </a:ext>
                </a:extLst>
              </p:cNvPr>
              <p:cNvSpPr/>
              <p:nvPr/>
            </p:nvSpPr>
            <p:spPr>
              <a:xfrm>
                <a:off x="696184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3" name="object 24">
                <a:extLst>
                  <a:ext uri="{FF2B5EF4-FFF2-40B4-BE49-F238E27FC236}">
                    <a16:creationId xmlns:a16="http://schemas.microsoft.com/office/drawing/2014/main" id="{7CB70EFD-4652-4367-89F4-2143DBC380AE}"/>
                  </a:ext>
                </a:extLst>
              </p:cNvPr>
              <p:cNvSpPr/>
              <p:nvPr/>
            </p:nvSpPr>
            <p:spPr>
              <a:xfrm>
                <a:off x="222943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4" name="object 25">
                <a:extLst>
                  <a:ext uri="{FF2B5EF4-FFF2-40B4-BE49-F238E27FC236}">
                    <a16:creationId xmlns:a16="http://schemas.microsoft.com/office/drawing/2014/main" id="{5B20F997-872B-4736-AC80-76587214FA6B}"/>
                  </a:ext>
                </a:extLst>
              </p:cNvPr>
              <p:cNvSpPr/>
              <p:nvPr/>
            </p:nvSpPr>
            <p:spPr>
              <a:xfrm>
                <a:off x="177569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5" name="object 26">
                <a:extLst>
                  <a:ext uri="{FF2B5EF4-FFF2-40B4-BE49-F238E27FC236}">
                    <a16:creationId xmlns:a16="http://schemas.microsoft.com/office/drawing/2014/main" id="{7622E3E5-D963-4B22-815A-65CA0B8955B7}"/>
                  </a:ext>
                </a:extLst>
              </p:cNvPr>
              <p:cNvSpPr/>
              <p:nvPr/>
            </p:nvSpPr>
            <p:spPr>
              <a:xfrm>
                <a:off x="741556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6" name="object 27">
                <a:extLst>
                  <a:ext uri="{FF2B5EF4-FFF2-40B4-BE49-F238E27FC236}">
                    <a16:creationId xmlns:a16="http://schemas.microsoft.com/office/drawing/2014/main" id="{389C3915-F700-4BBF-9500-12F551CC1419}"/>
                  </a:ext>
                </a:extLst>
              </p:cNvPr>
              <p:cNvSpPr/>
              <p:nvPr/>
            </p:nvSpPr>
            <p:spPr>
              <a:xfrm>
                <a:off x="741556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7" name="object 28">
                <a:extLst>
                  <a:ext uri="{FF2B5EF4-FFF2-40B4-BE49-F238E27FC236}">
                    <a16:creationId xmlns:a16="http://schemas.microsoft.com/office/drawing/2014/main" id="{9D81C329-EEEE-490E-B960-4E3FE64BDADB}"/>
                  </a:ext>
                </a:extLst>
              </p:cNvPr>
              <p:cNvSpPr/>
              <p:nvPr/>
            </p:nvSpPr>
            <p:spPr>
              <a:xfrm>
                <a:off x="177569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8" name="object 29">
                <a:extLst>
                  <a:ext uri="{FF2B5EF4-FFF2-40B4-BE49-F238E27FC236}">
                    <a16:creationId xmlns:a16="http://schemas.microsoft.com/office/drawing/2014/main" id="{82195773-23F6-4E84-A683-0FD517CDB34B}"/>
                  </a:ext>
                </a:extLst>
              </p:cNvPr>
              <p:cNvSpPr/>
              <p:nvPr/>
            </p:nvSpPr>
            <p:spPr>
              <a:xfrm>
                <a:off x="222943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9" name="object 30">
                <a:extLst>
                  <a:ext uri="{FF2B5EF4-FFF2-40B4-BE49-F238E27FC236}">
                    <a16:creationId xmlns:a16="http://schemas.microsoft.com/office/drawing/2014/main" id="{78DB0C27-127C-4ED1-9414-4BAAB9A83C6C}"/>
                  </a:ext>
                </a:extLst>
              </p:cNvPr>
              <p:cNvSpPr/>
              <p:nvPr/>
            </p:nvSpPr>
            <p:spPr>
              <a:xfrm>
                <a:off x="696184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0" name="object 31">
                <a:extLst>
                  <a:ext uri="{FF2B5EF4-FFF2-40B4-BE49-F238E27FC236}">
                    <a16:creationId xmlns:a16="http://schemas.microsoft.com/office/drawing/2014/main" id="{8FBA68FA-709F-4224-B34C-EFF06A754283}"/>
                  </a:ext>
                </a:extLst>
              </p:cNvPr>
              <p:cNvSpPr/>
              <p:nvPr/>
            </p:nvSpPr>
            <p:spPr>
              <a:xfrm>
                <a:off x="778407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1" name="object 32">
                <a:extLst>
                  <a:ext uri="{FF2B5EF4-FFF2-40B4-BE49-F238E27FC236}">
                    <a16:creationId xmlns:a16="http://schemas.microsoft.com/office/drawing/2014/main" id="{740AAD4D-C08C-4967-8D53-C86D3536B8EA}"/>
                  </a:ext>
                </a:extLst>
              </p:cNvPr>
              <p:cNvSpPr/>
              <p:nvPr/>
            </p:nvSpPr>
            <p:spPr>
              <a:xfrm>
                <a:off x="140816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2" name="object 33">
                <a:extLst>
                  <a:ext uri="{FF2B5EF4-FFF2-40B4-BE49-F238E27FC236}">
                    <a16:creationId xmlns:a16="http://schemas.microsoft.com/office/drawing/2014/main" id="{7A4F2B2C-BBD5-4790-B523-9CA686946EAD}"/>
                  </a:ext>
                </a:extLst>
              </p:cNvPr>
              <p:cNvSpPr/>
              <p:nvPr/>
            </p:nvSpPr>
            <p:spPr>
              <a:xfrm>
                <a:off x="275555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3" name="object 34">
                <a:extLst>
                  <a:ext uri="{FF2B5EF4-FFF2-40B4-BE49-F238E27FC236}">
                    <a16:creationId xmlns:a16="http://schemas.microsoft.com/office/drawing/2014/main" id="{59CB44D2-CF04-4833-9D49-717D9690100F}"/>
                  </a:ext>
                </a:extLst>
              </p:cNvPr>
              <p:cNvSpPr/>
              <p:nvPr/>
            </p:nvSpPr>
            <p:spPr>
              <a:xfrm>
                <a:off x="643676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4" name="object 35">
                <a:extLst>
                  <a:ext uri="{FF2B5EF4-FFF2-40B4-BE49-F238E27FC236}">
                    <a16:creationId xmlns:a16="http://schemas.microsoft.com/office/drawing/2014/main" id="{1DB5063B-8CDC-45E6-A269-F1C7D1BA53F0}"/>
                  </a:ext>
                </a:extLst>
              </p:cNvPr>
              <p:cNvSpPr/>
              <p:nvPr/>
            </p:nvSpPr>
            <p:spPr>
              <a:xfrm>
                <a:off x="805436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5" name="object 36">
                <a:extLst>
                  <a:ext uri="{FF2B5EF4-FFF2-40B4-BE49-F238E27FC236}">
                    <a16:creationId xmlns:a16="http://schemas.microsoft.com/office/drawing/2014/main" id="{EF6FE2B6-5475-4680-8E48-C14A06D31938}"/>
                  </a:ext>
                </a:extLst>
              </p:cNvPr>
              <p:cNvSpPr/>
              <p:nvPr/>
            </p:nvSpPr>
            <p:spPr>
              <a:xfrm>
                <a:off x="113608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6" name="object 37">
                <a:extLst>
                  <a:ext uri="{FF2B5EF4-FFF2-40B4-BE49-F238E27FC236}">
                    <a16:creationId xmlns:a16="http://schemas.microsoft.com/office/drawing/2014/main" id="{A82D6A8A-E10B-4E0E-AC20-561C7C8696B1}"/>
                  </a:ext>
                </a:extLst>
              </p:cNvPr>
              <p:cNvSpPr/>
              <p:nvPr/>
            </p:nvSpPr>
            <p:spPr>
              <a:xfrm>
                <a:off x="333616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7" name="object 38">
                <a:extLst>
                  <a:ext uri="{FF2B5EF4-FFF2-40B4-BE49-F238E27FC236}">
                    <a16:creationId xmlns:a16="http://schemas.microsoft.com/office/drawing/2014/main" id="{D093470D-90CC-4AB4-93A3-CAF3CB64BDD9}"/>
                  </a:ext>
                </a:extLst>
              </p:cNvPr>
              <p:cNvSpPr/>
              <p:nvPr/>
            </p:nvSpPr>
            <p:spPr>
              <a:xfrm>
                <a:off x="585423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8" name="object 39">
                <a:extLst>
                  <a:ext uri="{FF2B5EF4-FFF2-40B4-BE49-F238E27FC236}">
                    <a16:creationId xmlns:a16="http://schemas.microsoft.com/office/drawing/2014/main" id="{E6E58530-9B5C-44C9-A109-68315E337056}"/>
                  </a:ext>
                </a:extLst>
              </p:cNvPr>
              <p:cNvSpPr/>
              <p:nvPr/>
            </p:nvSpPr>
            <p:spPr>
              <a:xfrm>
                <a:off x="822245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9" name="object 40">
                <a:extLst>
                  <a:ext uri="{FF2B5EF4-FFF2-40B4-BE49-F238E27FC236}">
                    <a16:creationId xmlns:a16="http://schemas.microsoft.com/office/drawing/2014/main" id="{09A82FFF-A146-4F6B-A63F-BB211115489A}"/>
                  </a:ext>
                </a:extLst>
              </p:cNvPr>
              <p:cNvSpPr/>
              <p:nvPr/>
            </p:nvSpPr>
            <p:spPr>
              <a:xfrm>
                <a:off x="97201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0" name="object 41">
                <a:extLst>
                  <a:ext uri="{FF2B5EF4-FFF2-40B4-BE49-F238E27FC236}">
                    <a16:creationId xmlns:a16="http://schemas.microsoft.com/office/drawing/2014/main" id="{EF6267B1-79E6-41A1-9C95-8DD60916FDA3}"/>
                  </a:ext>
                </a:extLst>
              </p:cNvPr>
              <p:cNvSpPr/>
              <p:nvPr/>
            </p:nvSpPr>
            <p:spPr>
              <a:xfrm>
                <a:off x="395794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1" name="object 42">
                <a:extLst>
                  <a:ext uri="{FF2B5EF4-FFF2-40B4-BE49-F238E27FC236}">
                    <a16:creationId xmlns:a16="http://schemas.microsoft.com/office/drawing/2014/main" id="{3654CDF4-1BC9-49AD-9964-2FB00EE955BF}"/>
                  </a:ext>
                </a:extLst>
              </p:cNvPr>
              <p:cNvSpPr/>
              <p:nvPr/>
            </p:nvSpPr>
            <p:spPr>
              <a:xfrm>
                <a:off x="523640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2" name="Elipse 521">
                <a:extLst>
                  <a:ext uri="{FF2B5EF4-FFF2-40B4-BE49-F238E27FC236}">
                    <a16:creationId xmlns:a16="http://schemas.microsoft.com/office/drawing/2014/main" id="{FC467581-29BF-4B4A-92C6-3779FF660F84}"/>
                  </a:ext>
                </a:extLst>
              </p:cNvPr>
              <p:cNvSpPr/>
              <p:nvPr/>
            </p:nvSpPr>
            <p:spPr>
              <a:xfrm>
                <a:off x="135252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55%</a:t>
                </a:r>
              </a:p>
            </p:txBody>
          </p:sp>
        </p:grpSp>
        <p:sp>
          <p:nvSpPr>
            <p:cNvPr id="485" name="CuadroTexto 48">
              <a:extLst>
                <a:ext uri="{FF2B5EF4-FFF2-40B4-BE49-F238E27FC236}">
                  <a16:creationId xmlns:a16="http://schemas.microsoft.com/office/drawing/2014/main" id="{243ED23E-7FAF-47AD-A8AB-82E03AB19260}"/>
                </a:ext>
              </a:extLst>
            </p:cNvPr>
            <p:cNvSpPr txBox="1"/>
            <p:nvPr/>
          </p:nvSpPr>
          <p:spPr>
            <a:xfrm>
              <a:off x="0" y="719107"/>
              <a:ext cx="980801" cy="249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Bus</a:t>
              </a:r>
              <a:endParaRPr lang="es-CO" sz="750" b="1"/>
            </a:p>
          </p:txBody>
        </p:sp>
      </p:grpSp>
      <p:pic>
        <p:nvPicPr>
          <p:cNvPr id="523" name="Imagen 522">
            <a:extLst>
              <a:ext uri="{FF2B5EF4-FFF2-40B4-BE49-F238E27FC236}">
                <a16:creationId xmlns:a16="http://schemas.microsoft.com/office/drawing/2014/main" id="{825F7CEA-0852-4BC2-BF39-38894127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2" y="4549426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5A0CC9-DE71-47BF-AD53-9C80751E487E}"/>
              </a:ext>
            </a:extLst>
          </p:cNvPr>
          <p:cNvSpPr txBox="1">
            <a:spLocks/>
          </p:cNvSpPr>
          <p:nvPr/>
        </p:nvSpPr>
        <p:spPr>
          <a:xfrm>
            <a:off x="4572000" y="19113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Madurez Equipos Marco SAFe</a:t>
            </a:r>
            <a:endParaRPr lang="es-CO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00FEF698-E905-4176-91CD-160EC719B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089538"/>
              </p:ext>
            </p:extLst>
          </p:nvPr>
        </p:nvGraphicFramePr>
        <p:xfrm>
          <a:off x="-2331" y="951723"/>
          <a:ext cx="4676968" cy="3771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0DB8537-30DB-49B5-B401-64B739DAC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152355"/>
              </p:ext>
            </p:extLst>
          </p:nvPr>
        </p:nvGraphicFramePr>
        <p:xfrm>
          <a:off x="4394719" y="1086067"/>
          <a:ext cx="4947557" cy="363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1F9E1D1-8938-4E4F-B224-CEF7D01B8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94" y="4517078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74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71137" y="304178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Gaps</a:t>
            </a:r>
          </a:p>
        </p:txBody>
      </p:sp>
      <p:sp>
        <p:nvSpPr>
          <p:cNvPr id="48" name="Rectángulo redondeado 47"/>
          <p:cNvSpPr/>
          <p:nvPr/>
        </p:nvSpPr>
        <p:spPr>
          <a:xfrm>
            <a:off x="1550091" y="3109122"/>
            <a:ext cx="2305422" cy="795200"/>
          </a:xfrm>
          <a:prstGeom prst="roundRect">
            <a:avLst/>
          </a:prstGeom>
          <a:solidFill>
            <a:srgbClr val="98288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800" b="1" dirty="0"/>
              <a:t>Metodológico</a:t>
            </a:r>
            <a:endParaRPr lang="es-CO" sz="1050" b="1" dirty="0"/>
          </a:p>
        </p:txBody>
      </p:sp>
      <p:sp>
        <p:nvSpPr>
          <p:cNvPr id="60" name="Rectángulo redondeado 59"/>
          <p:cNvSpPr/>
          <p:nvPr/>
        </p:nvSpPr>
        <p:spPr>
          <a:xfrm>
            <a:off x="1550091" y="1397291"/>
            <a:ext cx="2305422" cy="880328"/>
          </a:xfrm>
          <a:prstGeom prst="roundRect">
            <a:avLst/>
          </a:prstGeom>
          <a:solidFill>
            <a:srgbClr val="26478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altLang="es-CO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</a:t>
            </a:r>
            <a:endParaRPr lang="es-CO" altLang="es-CO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ángulo redondeado 60"/>
          <p:cNvSpPr/>
          <p:nvPr/>
        </p:nvSpPr>
        <p:spPr>
          <a:xfrm>
            <a:off x="4799554" y="1143000"/>
            <a:ext cx="3745832" cy="12720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Rotación en las personas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Desinterés a los temas de Experian por ser de outsourcing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Dedicación parcial a los proyectos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 una cultura de mando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ilo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 Comunicación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entre áreas de apoyo</a:t>
            </a:r>
          </a:p>
          <a:p>
            <a:pPr algn="ctr"/>
            <a:endParaRPr lang="es-CO" sz="975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riángulo isósceles 63"/>
          <p:cNvSpPr/>
          <p:nvPr/>
        </p:nvSpPr>
        <p:spPr>
          <a:xfrm rot="5400000">
            <a:off x="3860799" y="1584915"/>
            <a:ext cx="787842" cy="417657"/>
          </a:xfrm>
          <a:prstGeom prst="triangle">
            <a:avLst/>
          </a:prstGeom>
          <a:solidFill>
            <a:srgbClr val="264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Triángulo isósceles 66"/>
          <p:cNvSpPr/>
          <p:nvPr/>
        </p:nvSpPr>
        <p:spPr>
          <a:xfrm rot="5400000">
            <a:off x="3870239" y="3332599"/>
            <a:ext cx="768961" cy="417657"/>
          </a:xfrm>
          <a:prstGeom prst="triangle">
            <a:avLst/>
          </a:prstGeom>
          <a:solidFill>
            <a:srgbClr val="982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redondeado 60">
            <a:extLst>
              <a:ext uri="{FF2B5EF4-FFF2-40B4-BE49-F238E27FC236}">
                <a16:creationId xmlns:a16="http://schemas.microsoft.com/office/drawing/2014/main" id="{C15236A2-839A-4D19-95D7-68300AEB55D5}"/>
              </a:ext>
            </a:extLst>
          </p:cNvPr>
          <p:cNvSpPr/>
          <p:nvPr/>
        </p:nvSpPr>
        <p:spPr>
          <a:xfrm>
            <a:off x="4845718" y="2801275"/>
            <a:ext cx="3745832" cy="13739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975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desconoce de la metodología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cuenta con plantillas artefactos estándares para todos los equipos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Desconocimiento del marco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gestionan los proyectos de forma individual  y no con una visión de producto</a:t>
            </a:r>
            <a:endParaRPr lang="es-CO" sz="975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realizan las todas ceremonias del marco de trabajo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47F63B-FCBA-4167-AEB7-692BB1C4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28" y="1559898"/>
            <a:ext cx="590550" cy="5905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925926-909B-492D-9D72-E4C348A9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63" y="3156947"/>
            <a:ext cx="590550" cy="59055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2D4994EE-495E-4BB9-B290-5ED49201D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661" y="4654201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http://experian-spanishlatinamerica.newsweaver.com/files/1/74436/207266/6007283/b9ca9da2aa6276e8c523f3e5/exc_cultura_digital_mailing_invitacion_2.png">
            <a:extLst>
              <a:ext uri="{FF2B5EF4-FFF2-40B4-BE49-F238E27FC236}">
                <a16:creationId xmlns:a16="http://schemas.microsoft.com/office/drawing/2014/main" id="{17EB9747-8AB7-442C-ABDA-3659D4830EB5}"/>
              </a:ext>
            </a:extLst>
          </p:cNvPr>
          <p:cNvPicPr>
            <a:picLocks noChangeAspect="1" noChangeArrowheads="1"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90" y="1625441"/>
            <a:ext cx="4605749" cy="258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3C81468-82D2-4ECF-A094-03D96B586CD1}"/>
              </a:ext>
            </a:extLst>
          </p:cNvPr>
          <p:cNvSpPr txBox="1"/>
          <p:nvPr/>
        </p:nvSpPr>
        <p:spPr>
          <a:xfrm>
            <a:off x="806947" y="1048572"/>
            <a:ext cx="6684514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13" dirty="0"/>
              <a:t>Siguiendo el enfoque Top-</a:t>
            </a:r>
            <a:r>
              <a:rPr lang="es-CO" sz="1013" dirty="0" err="1"/>
              <a:t>down</a:t>
            </a:r>
            <a:r>
              <a:rPr lang="es-CO" sz="1013" dirty="0"/>
              <a:t> para la gestión del cambio, se tienen programados dos workshops Teórico-Prácticos </a:t>
            </a:r>
          </a:p>
          <a:p>
            <a:r>
              <a:rPr lang="es-CO" sz="1013" dirty="0"/>
              <a:t>Dirigidos a Lideres(</a:t>
            </a:r>
            <a:r>
              <a:rPr lang="es-CO" sz="1013" dirty="0" err="1"/>
              <a:t>VPs</a:t>
            </a:r>
            <a:r>
              <a:rPr lang="es-CO" sz="1013" dirty="0"/>
              <a:t> ) de cada área y se contará con la presencia del Country Manager. 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B55AF93-5371-4C6F-9B84-18DCB9293DE1}"/>
              </a:ext>
            </a:extLst>
          </p:cNvPr>
          <p:cNvSpPr txBox="1"/>
          <p:nvPr/>
        </p:nvSpPr>
        <p:spPr>
          <a:xfrm>
            <a:off x="5440808" y="1727999"/>
            <a:ext cx="3063638" cy="196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013" b="1" dirty="0"/>
              <a:t>Objetivo</a:t>
            </a:r>
            <a:r>
              <a:rPr lang="es-ES" sz="1013" dirty="0"/>
              <a:t>: </a:t>
            </a:r>
          </a:p>
          <a:p>
            <a:pPr algn="just"/>
            <a:r>
              <a:rPr lang="es-ES" sz="1013" dirty="0"/>
              <a:t>Entender la agilidad a nivel organización y la importancia de los lideres como agentes y promotores del cambio.</a:t>
            </a:r>
          </a:p>
          <a:p>
            <a:pPr algn="just"/>
            <a:endParaRPr lang="es-ES" sz="1013" dirty="0"/>
          </a:p>
          <a:p>
            <a:pPr algn="just"/>
            <a:r>
              <a:rPr lang="es-ES" sz="1013" b="1" dirty="0"/>
              <a:t>Duración</a:t>
            </a:r>
            <a:r>
              <a:rPr lang="es-ES" sz="1013" dirty="0"/>
              <a:t>:</a:t>
            </a:r>
          </a:p>
          <a:p>
            <a:pPr algn="just"/>
            <a:r>
              <a:rPr lang="es-ES" sz="1013" dirty="0"/>
              <a:t>4 horas por sesión</a:t>
            </a:r>
          </a:p>
          <a:p>
            <a:pPr algn="just"/>
            <a:endParaRPr lang="es-ES" sz="1013" dirty="0"/>
          </a:p>
          <a:p>
            <a:pPr algn="just"/>
            <a:r>
              <a:rPr lang="es-ES" sz="1013" b="1" dirty="0"/>
              <a:t>Metodología</a:t>
            </a:r>
            <a:r>
              <a:rPr lang="es-ES" sz="1013" dirty="0"/>
              <a:t>: </a:t>
            </a:r>
          </a:p>
          <a:p>
            <a:pPr marL="214313" indent="-214313" algn="just">
              <a:buFontTx/>
              <a:buChar char="-"/>
            </a:pPr>
            <a:r>
              <a:rPr lang="es-ES" sz="1013" dirty="0"/>
              <a:t>Visual Management</a:t>
            </a:r>
          </a:p>
          <a:p>
            <a:pPr marL="214313" indent="-214313" algn="just">
              <a:buFontTx/>
              <a:buChar char="-"/>
            </a:pPr>
            <a:r>
              <a:rPr lang="es-ES" sz="1013" dirty="0"/>
              <a:t>Lego </a:t>
            </a:r>
            <a:r>
              <a:rPr lang="es-ES" sz="1013" dirty="0" err="1"/>
              <a:t>Serious</a:t>
            </a:r>
            <a:r>
              <a:rPr lang="es-ES" sz="1013" dirty="0"/>
              <a:t> Play</a:t>
            </a:r>
          </a:p>
          <a:p>
            <a:pPr marL="214313" indent="-214313" algn="just">
              <a:buFontTx/>
              <a:buChar char="-"/>
            </a:pPr>
            <a:r>
              <a:rPr lang="es-ES" sz="1013" dirty="0" err="1"/>
              <a:t>Speakers</a:t>
            </a:r>
            <a:r>
              <a:rPr lang="es-ES" sz="1013" dirty="0"/>
              <a:t> y facilitadores </a:t>
            </a:r>
            <a:endParaRPr lang="en-US" sz="1013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4530A8-CB0B-46F3-BCED-14A5590C43B2}"/>
              </a:ext>
            </a:extLst>
          </p:cNvPr>
          <p:cNvSpPr/>
          <p:nvPr/>
        </p:nvSpPr>
        <p:spPr>
          <a:xfrm>
            <a:off x="640867" y="414123"/>
            <a:ext cx="2909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chemeClr val="accent4">
                    <a:lumMod val="50000"/>
                  </a:schemeClr>
                </a:solidFill>
              </a:rPr>
              <a:t>Change Management</a:t>
            </a:r>
            <a:endParaRPr lang="es-CO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A8B2AA1-476D-4E43-9408-3C392FC34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86" y="4654201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0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5">
            <a:extLst>
              <a:ext uri="{FF2B5EF4-FFF2-40B4-BE49-F238E27FC236}">
                <a16:creationId xmlns:a16="http://schemas.microsoft.com/office/drawing/2014/main" id="{D8649AE9-D3E9-4CCD-836B-A580A78A5973}"/>
              </a:ext>
            </a:extLst>
          </p:cNvPr>
          <p:cNvSpPr/>
          <p:nvPr/>
        </p:nvSpPr>
        <p:spPr>
          <a:xfrm>
            <a:off x="303712" y="1003461"/>
            <a:ext cx="2275572" cy="509357"/>
          </a:xfrm>
          <a:custGeom>
            <a:avLst/>
            <a:gdLst>
              <a:gd name="connsiteX0" fmla="*/ 0 w 2936335"/>
              <a:gd name="connsiteY0" fmla="*/ 0 h 679142"/>
              <a:gd name="connsiteX1" fmla="*/ 244375 w 2936335"/>
              <a:gd name="connsiteY1" fmla="*/ 0 h 679142"/>
              <a:gd name="connsiteX2" fmla="*/ 2352389 w 2936335"/>
              <a:gd name="connsiteY2" fmla="*/ 0 h 679142"/>
              <a:gd name="connsiteX3" fmla="*/ 2596764 w 2936335"/>
              <a:gd name="connsiteY3" fmla="*/ 0 h 679142"/>
              <a:gd name="connsiteX4" fmla="*/ 2936335 w 2936335"/>
              <a:gd name="connsiteY4" fmla="*/ 339571 h 679142"/>
              <a:gd name="connsiteX5" fmla="*/ 2936334 w 2936335"/>
              <a:gd name="connsiteY5" fmla="*/ 339571 h 679142"/>
              <a:gd name="connsiteX6" fmla="*/ 2596763 w 2936335"/>
              <a:gd name="connsiteY6" fmla="*/ 679142 h 679142"/>
              <a:gd name="connsiteX7" fmla="*/ 2352389 w 2936335"/>
              <a:gd name="connsiteY7" fmla="*/ 679142 h 679142"/>
              <a:gd name="connsiteX8" fmla="*/ 2352388 w 2936335"/>
              <a:gd name="connsiteY8" fmla="*/ 679142 h 679142"/>
              <a:gd name="connsiteX9" fmla="*/ 0 w 2936335"/>
              <a:gd name="connsiteY9" fmla="*/ 679141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6335" h="679142">
                <a:moveTo>
                  <a:pt x="0" y="0"/>
                </a:moveTo>
                <a:lnTo>
                  <a:pt x="244375" y="0"/>
                </a:lnTo>
                <a:lnTo>
                  <a:pt x="2352389" y="0"/>
                </a:lnTo>
                <a:lnTo>
                  <a:pt x="2596764" y="0"/>
                </a:lnTo>
                <a:cubicBezTo>
                  <a:pt x="2784303" y="0"/>
                  <a:pt x="2936335" y="152032"/>
                  <a:pt x="2936335" y="339571"/>
                </a:cubicBezTo>
                <a:lnTo>
                  <a:pt x="2936334" y="339571"/>
                </a:lnTo>
                <a:cubicBezTo>
                  <a:pt x="2936334" y="527111"/>
                  <a:pt x="2784302" y="679142"/>
                  <a:pt x="2596763" y="679142"/>
                </a:cubicBezTo>
                <a:lnTo>
                  <a:pt x="2352389" y="679142"/>
                </a:lnTo>
                <a:lnTo>
                  <a:pt x="2352388" y="679142"/>
                </a:lnTo>
                <a:lnTo>
                  <a:pt x="0" y="679141"/>
                </a:ln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1F8591F-005F-4438-9AC3-98E95E60FCF1}"/>
              </a:ext>
            </a:extLst>
          </p:cNvPr>
          <p:cNvSpPr txBox="1"/>
          <p:nvPr/>
        </p:nvSpPr>
        <p:spPr>
          <a:xfrm>
            <a:off x="570613" y="1128846"/>
            <a:ext cx="126669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Agilidad Empresarial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Forma libre 7">
            <a:extLst>
              <a:ext uri="{FF2B5EF4-FFF2-40B4-BE49-F238E27FC236}">
                <a16:creationId xmlns:a16="http://schemas.microsoft.com/office/drawing/2014/main" id="{6881D1A0-1B59-4179-AD8B-ED72341466F9}"/>
              </a:ext>
            </a:extLst>
          </p:cNvPr>
          <p:cNvSpPr/>
          <p:nvPr/>
        </p:nvSpPr>
        <p:spPr>
          <a:xfrm>
            <a:off x="303712" y="2116719"/>
            <a:ext cx="2266097" cy="509357"/>
          </a:xfrm>
          <a:custGeom>
            <a:avLst/>
            <a:gdLst>
              <a:gd name="connsiteX0" fmla="*/ 0 w 2936335"/>
              <a:gd name="connsiteY0" fmla="*/ 0 h 679142"/>
              <a:gd name="connsiteX1" fmla="*/ 244375 w 2936335"/>
              <a:gd name="connsiteY1" fmla="*/ 0 h 679142"/>
              <a:gd name="connsiteX2" fmla="*/ 2352389 w 2936335"/>
              <a:gd name="connsiteY2" fmla="*/ 0 h 679142"/>
              <a:gd name="connsiteX3" fmla="*/ 2596764 w 2936335"/>
              <a:gd name="connsiteY3" fmla="*/ 0 h 679142"/>
              <a:gd name="connsiteX4" fmla="*/ 2936335 w 2936335"/>
              <a:gd name="connsiteY4" fmla="*/ 339571 h 679142"/>
              <a:gd name="connsiteX5" fmla="*/ 2936334 w 2936335"/>
              <a:gd name="connsiteY5" fmla="*/ 339571 h 679142"/>
              <a:gd name="connsiteX6" fmla="*/ 2596763 w 2936335"/>
              <a:gd name="connsiteY6" fmla="*/ 679142 h 679142"/>
              <a:gd name="connsiteX7" fmla="*/ 2352389 w 2936335"/>
              <a:gd name="connsiteY7" fmla="*/ 679142 h 679142"/>
              <a:gd name="connsiteX8" fmla="*/ 2352388 w 2936335"/>
              <a:gd name="connsiteY8" fmla="*/ 679142 h 679142"/>
              <a:gd name="connsiteX9" fmla="*/ 0 w 2936335"/>
              <a:gd name="connsiteY9" fmla="*/ 679141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6335" h="679142">
                <a:moveTo>
                  <a:pt x="0" y="0"/>
                </a:moveTo>
                <a:lnTo>
                  <a:pt x="244375" y="0"/>
                </a:lnTo>
                <a:lnTo>
                  <a:pt x="2352389" y="0"/>
                </a:lnTo>
                <a:lnTo>
                  <a:pt x="2596764" y="0"/>
                </a:lnTo>
                <a:cubicBezTo>
                  <a:pt x="2784303" y="0"/>
                  <a:pt x="2936335" y="152032"/>
                  <a:pt x="2936335" y="339571"/>
                </a:cubicBezTo>
                <a:lnTo>
                  <a:pt x="2936334" y="339571"/>
                </a:lnTo>
                <a:cubicBezTo>
                  <a:pt x="2936334" y="527111"/>
                  <a:pt x="2784302" y="679142"/>
                  <a:pt x="2596763" y="679142"/>
                </a:cubicBezTo>
                <a:lnTo>
                  <a:pt x="2352389" y="679142"/>
                </a:lnTo>
                <a:lnTo>
                  <a:pt x="2352388" y="679142"/>
                </a:lnTo>
                <a:lnTo>
                  <a:pt x="0" y="679141"/>
                </a:ln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E06638D-2D31-49E9-9395-F1174D075604}"/>
              </a:ext>
            </a:extLst>
          </p:cNvPr>
          <p:cNvSpPr txBox="1"/>
          <p:nvPr/>
        </p:nvSpPr>
        <p:spPr>
          <a:xfrm>
            <a:off x="773593" y="2250210"/>
            <a:ext cx="121219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Enfoque Lean y UX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Forma libre 9">
            <a:extLst>
              <a:ext uri="{FF2B5EF4-FFF2-40B4-BE49-F238E27FC236}">
                <a16:creationId xmlns:a16="http://schemas.microsoft.com/office/drawing/2014/main" id="{B87DD6BB-1AA3-4423-8C67-CD033163917E}"/>
              </a:ext>
            </a:extLst>
          </p:cNvPr>
          <p:cNvSpPr/>
          <p:nvPr/>
        </p:nvSpPr>
        <p:spPr>
          <a:xfrm>
            <a:off x="303712" y="3255622"/>
            <a:ext cx="2266097" cy="509357"/>
          </a:xfrm>
          <a:custGeom>
            <a:avLst/>
            <a:gdLst>
              <a:gd name="connsiteX0" fmla="*/ 0 w 2936335"/>
              <a:gd name="connsiteY0" fmla="*/ 0 h 679142"/>
              <a:gd name="connsiteX1" fmla="*/ 244375 w 2936335"/>
              <a:gd name="connsiteY1" fmla="*/ 0 h 679142"/>
              <a:gd name="connsiteX2" fmla="*/ 2352389 w 2936335"/>
              <a:gd name="connsiteY2" fmla="*/ 0 h 679142"/>
              <a:gd name="connsiteX3" fmla="*/ 2596764 w 2936335"/>
              <a:gd name="connsiteY3" fmla="*/ 0 h 679142"/>
              <a:gd name="connsiteX4" fmla="*/ 2936335 w 2936335"/>
              <a:gd name="connsiteY4" fmla="*/ 339571 h 679142"/>
              <a:gd name="connsiteX5" fmla="*/ 2936334 w 2936335"/>
              <a:gd name="connsiteY5" fmla="*/ 339571 h 679142"/>
              <a:gd name="connsiteX6" fmla="*/ 2596763 w 2936335"/>
              <a:gd name="connsiteY6" fmla="*/ 679142 h 679142"/>
              <a:gd name="connsiteX7" fmla="*/ 2352389 w 2936335"/>
              <a:gd name="connsiteY7" fmla="*/ 679142 h 679142"/>
              <a:gd name="connsiteX8" fmla="*/ 2352388 w 2936335"/>
              <a:gd name="connsiteY8" fmla="*/ 679142 h 679142"/>
              <a:gd name="connsiteX9" fmla="*/ 0 w 2936335"/>
              <a:gd name="connsiteY9" fmla="*/ 679141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6335" h="679142">
                <a:moveTo>
                  <a:pt x="0" y="0"/>
                </a:moveTo>
                <a:lnTo>
                  <a:pt x="244375" y="0"/>
                </a:lnTo>
                <a:lnTo>
                  <a:pt x="2352389" y="0"/>
                </a:lnTo>
                <a:lnTo>
                  <a:pt x="2596764" y="0"/>
                </a:lnTo>
                <a:cubicBezTo>
                  <a:pt x="2784303" y="0"/>
                  <a:pt x="2936335" y="152032"/>
                  <a:pt x="2936335" y="339571"/>
                </a:cubicBezTo>
                <a:lnTo>
                  <a:pt x="2936334" y="339571"/>
                </a:lnTo>
                <a:cubicBezTo>
                  <a:pt x="2936334" y="527111"/>
                  <a:pt x="2784302" y="679142"/>
                  <a:pt x="2596763" y="679142"/>
                </a:cubicBezTo>
                <a:lnTo>
                  <a:pt x="2352389" y="679142"/>
                </a:lnTo>
                <a:lnTo>
                  <a:pt x="2352388" y="679142"/>
                </a:lnTo>
                <a:lnTo>
                  <a:pt x="0" y="679141"/>
                </a:ln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6762364-B931-45A4-B583-0612E684F887}"/>
              </a:ext>
            </a:extLst>
          </p:cNvPr>
          <p:cNvSpPr txBox="1"/>
          <p:nvPr/>
        </p:nvSpPr>
        <p:spPr>
          <a:xfrm>
            <a:off x="545631" y="3370022"/>
            <a:ext cx="158076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Casos de éxito y No éxito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60899B6-B1E4-4413-9634-8386287FB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59" y="1026362"/>
            <a:ext cx="403096" cy="40309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E24A91C-FDAA-4586-A379-8AFBCFBA2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43" y="2148124"/>
            <a:ext cx="387077" cy="38707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017196D-06C8-4BAA-B78B-56813C8734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02" y="3335683"/>
            <a:ext cx="311054" cy="311054"/>
          </a:xfrm>
          <a:prstGeom prst="rect">
            <a:avLst/>
          </a:prstGeom>
        </p:spPr>
      </p:pic>
      <p:sp>
        <p:nvSpPr>
          <p:cNvPr id="23" name="Forma libre 14">
            <a:extLst>
              <a:ext uri="{FF2B5EF4-FFF2-40B4-BE49-F238E27FC236}">
                <a16:creationId xmlns:a16="http://schemas.microsoft.com/office/drawing/2014/main" id="{10694B39-BB36-4421-ACA9-71B1AF00FAF7}"/>
              </a:ext>
            </a:extLst>
          </p:cNvPr>
          <p:cNvSpPr/>
          <p:nvPr/>
        </p:nvSpPr>
        <p:spPr>
          <a:xfrm>
            <a:off x="303712" y="1553954"/>
            <a:ext cx="2333396" cy="509357"/>
          </a:xfrm>
          <a:custGeom>
            <a:avLst/>
            <a:gdLst>
              <a:gd name="connsiteX0" fmla="*/ 339571 w 1988156"/>
              <a:gd name="connsiteY0" fmla="*/ 0 h 679142"/>
              <a:gd name="connsiteX1" fmla="*/ 1988156 w 1988156"/>
              <a:gd name="connsiteY1" fmla="*/ 0 h 679142"/>
              <a:gd name="connsiteX2" fmla="*/ 1988156 w 1988156"/>
              <a:gd name="connsiteY2" fmla="*/ 679142 h 679142"/>
              <a:gd name="connsiteX3" fmla="*/ 339572 w 1988156"/>
              <a:gd name="connsiteY3" fmla="*/ 679142 h 679142"/>
              <a:gd name="connsiteX4" fmla="*/ 1 w 1988156"/>
              <a:gd name="connsiteY4" fmla="*/ 339571 h 679142"/>
              <a:gd name="connsiteX5" fmla="*/ 0 w 1988156"/>
              <a:gd name="connsiteY5" fmla="*/ 339571 h 679142"/>
              <a:gd name="connsiteX6" fmla="*/ 339571 w 1988156"/>
              <a:gd name="connsiteY6" fmla="*/ 0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8156" h="679142">
                <a:moveTo>
                  <a:pt x="339571" y="0"/>
                </a:moveTo>
                <a:lnTo>
                  <a:pt x="1988156" y="0"/>
                </a:lnTo>
                <a:lnTo>
                  <a:pt x="1988156" y="679142"/>
                </a:lnTo>
                <a:lnTo>
                  <a:pt x="339572" y="679142"/>
                </a:lnTo>
                <a:cubicBezTo>
                  <a:pt x="152033" y="679142"/>
                  <a:pt x="1" y="527111"/>
                  <a:pt x="1" y="339571"/>
                </a:cubicBezTo>
                <a:lnTo>
                  <a:pt x="0" y="339571"/>
                </a:lnTo>
                <a:cubicBezTo>
                  <a:pt x="0" y="152032"/>
                  <a:pt x="152032" y="0"/>
                  <a:pt x="339571" y="0"/>
                </a:cubicBez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AA1312-DD93-4EA5-8766-4D6AB99D56FF}"/>
              </a:ext>
            </a:extLst>
          </p:cNvPr>
          <p:cNvSpPr txBox="1"/>
          <p:nvPr/>
        </p:nvSpPr>
        <p:spPr>
          <a:xfrm>
            <a:off x="931681" y="1682820"/>
            <a:ext cx="171072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Agile Values – Experian Way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C1373005-285D-49BA-B337-E5009D24B5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3" y="1628139"/>
            <a:ext cx="349936" cy="349936"/>
          </a:xfrm>
          <a:prstGeom prst="rect">
            <a:avLst/>
          </a:prstGeom>
        </p:spPr>
      </p:pic>
      <p:sp>
        <p:nvSpPr>
          <p:cNvPr id="26" name="Forma libre 17">
            <a:extLst>
              <a:ext uri="{FF2B5EF4-FFF2-40B4-BE49-F238E27FC236}">
                <a16:creationId xmlns:a16="http://schemas.microsoft.com/office/drawing/2014/main" id="{03704569-CFA1-45B0-8454-5122D36E945C}"/>
              </a:ext>
            </a:extLst>
          </p:cNvPr>
          <p:cNvSpPr/>
          <p:nvPr/>
        </p:nvSpPr>
        <p:spPr>
          <a:xfrm>
            <a:off x="303712" y="2690536"/>
            <a:ext cx="2333194" cy="509357"/>
          </a:xfrm>
          <a:custGeom>
            <a:avLst/>
            <a:gdLst>
              <a:gd name="connsiteX0" fmla="*/ 339571 w 1988156"/>
              <a:gd name="connsiteY0" fmla="*/ 0 h 679142"/>
              <a:gd name="connsiteX1" fmla="*/ 1988156 w 1988156"/>
              <a:gd name="connsiteY1" fmla="*/ 0 h 679142"/>
              <a:gd name="connsiteX2" fmla="*/ 1988156 w 1988156"/>
              <a:gd name="connsiteY2" fmla="*/ 679142 h 679142"/>
              <a:gd name="connsiteX3" fmla="*/ 339572 w 1988156"/>
              <a:gd name="connsiteY3" fmla="*/ 679142 h 679142"/>
              <a:gd name="connsiteX4" fmla="*/ 1 w 1988156"/>
              <a:gd name="connsiteY4" fmla="*/ 339571 h 679142"/>
              <a:gd name="connsiteX5" fmla="*/ 0 w 1988156"/>
              <a:gd name="connsiteY5" fmla="*/ 339571 h 679142"/>
              <a:gd name="connsiteX6" fmla="*/ 339571 w 1988156"/>
              <a:gd name="connsiteY6" fmla="*/ 0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8156" h="679142">
                <a:moveTo>
                  <a:pt x="339571" y="0"/>
                </a:moveTo>
                <a:lnTo>
                  <a:pt x="1988156" y="0"/>
                </a:lnTo>
                <a:lnTo>
                  <a:pt x="1988156" y="679142"/>
                </a:lnTo>
                <a:lnTo>
                  <a:pt x="339572" y="679142"/>
                </a:lnTo>
                <a:cubicBezTo>
                  <a:pt x="152033" y="679142"/>
                  <a:pt x="1" y="527111"/>
                  <a:pt x="1" y="339571"/>
                </a:cubicBezTo>
                <a:lnTo>
                  <a:pt x="0" y="339571"/>
                </a:lnTo>
                <a:cubicBezTo>
                  <a:pt x="0" y="152032"/>
                  <a:pt x="152032" y="0"/>
                  <a:pt x="339571" y="0"/>
                </a:cubicBez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9E1359D-21A9-4CC9-9DDA-5C1F7ECB1676}"/>
              </a:ext>
            </a:extLst>
          </p:cNvPr>
          <p:cNvSpPr txBox="1"/>
          <p:nvPr/>
        </p:nvSpPr>
        <p:spPr>
          <a:xfrm>
            <a:off x="1000374" y="2794555"/>
            <a:ext cx="150714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Enfoque ágil y tradicional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D7881AA-9492-4888-9FDE-0A059FD53C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3" y="2752997"/>
            <a:ext cx="339016" cy="339016"/>
          </a:xfrm>
          <a:prstGeom prst="rect">
            <a:avLst/>
          </a:prstGeom>
        </p:spPr>
      </p:pic>
      <p:sp>
        <p:nvSpPr>
          <p:cNvPr id="31" name="Forma libre 20">
            <a:extLst>
              <a:ext uri="{FF2B5EF4-FFF2-40B4-BE49-F238E27FC236}">
                <a16:creationId xmlns:a16="http://schemas.microsoft.com/office/drawing/2014/main" id="{11CDC160-86EB-4024-9214-4A481CA4EE7E}"/>
              </a:ext>
            </a:extLst>
          </p:cNvPr>
          <p:cNvSpPr/>
          <p:nvPr/>
        </p:nvSpPr>
        <p:spPr>
          <a:xfrm>
            <a:off x="303712" y="3825419"/>
            <a:ext cx="2333194" cy="509357"/>
          </a:xfrm>
          <a:custGeom>
            <a:avLst/>
            <a:gdLst>
              <a:gd name="connsiteX0" fmla="*/ 339571 w 1988156"/>
              <a:gd name="connsiteY0" fmla="*/ 0 h 679142"/>
              <a:gd name="connsiteX1" fmla="*/ 1988156 w 1988156"/>
              <a:gd name="connsiteY1" fmla="*/ 0 h 679142"/>
              <a:gd name="connsiteX2" fmla="*/ 1988156 w 1988156"/>
              <a:gd name="connsiteY2" fmla="*/ 679142 h 679142"/>
              <a:gd name="connsiteX3" fmla="*/ 339572 w 1988156"/>
              <a:gd name="connsiteY3" fmla="*/ 679142 h 679142"/>
              <a:gd name="connsiteX4" fmla="*/ 1 w 1988156"/>
              <a:gd name="connsiteY4" fmla="*/ 339571 h 679142"/>
              <a:gd name="connsiteX5" fmla="*/ 0 w 1988156"/>
              <a:gd name="connsiteY5" fmla="*/ 339571 h 679142"/>
              <a:gd name="connsiteX6" fmla="*/ 339571 w 1988156"/>
              <a:gd name="connsiteY6" fmla="*/ 0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8156" h="679142">
                <a:moveTo>
                  <a:pt x="339571" y="0"/>
                </a:moveTo>
                <a:lnTo>
                  <a:pt x="1988156" y="0"/>
                </a:lnTo>
                <a:lnTo>
                  <a:pt x="1988156" y="679142"/>
                </a:lnTo>
                <a:lnTo>
                  <a:pt x="339572" y="679142"/>
                </a:lnTo>
                <a:cubicBezTo>
                  <a:pt x="152033" y="679142"/>
                  <a:pt x="1" y="527111"/>
                  <a:pt x="1" y="339571"/>
                </a:cubicBezTo>
                <a:lnTo>
                  <a:pt x="0" y="339571"/>
                </a:lnTo>
                <a:cubicBezTo>
                  <a:pt x="0" y="152032"/>
                  <a:pt x="152032" y="0"/>
                  <a:pt x="339571" y="0"/>
                </a:cubicBez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7F6233B-0868-488C-876E-7CC0E4234750}"/>
              </a:ext>
            </a:extLst>
          </p:cNvPr>
          <p:cNvSpPr txBox="1"/>
          <p:nvPr/>
        </p:nvSpPr>
        <p:spPr>
          <a:xfrm>
            <a:off x="960667" y="3924481"/>
            <a:ext cx="163859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Agilidad dentro de Experian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4DF03F6-603D-4931-B417-48D065B962E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1" y="3863670"/>
            <a:ext cx="363998" cy="363998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BE9EF0F5-DA1B-44FC-88F7-056400E05357}"/>
              </a:ext>
            </a:extLst>
          </p:cNvPr>
          <p:cNvSpPr txBox="1"/>
          <p:nvPr/>
        </p:nvSpPr>
        <p:spPr>
          <a:xfrm>
            <a:off x="378806" y="519249"/>
            <a:ext cx="192942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13" b="1" dirty="0"/>
              <a:t>Temas principales:</a:t>
            </a:r>
            <a:endParaRPr lang="en-US" sz="1013" b="1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4E292C1-05A3-4987-9DDF-B50BE24CD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5895" y="1026362"/>
            <a:ext cx="2678906" cy="3400425"/>
          </a:xfrm>
          <a:prstGeom prst="rect">
            <a:avLst/>
          </a:prstGeom>
        </p:spPr>
      </p:pic>
      <p:pic>
        <p:nvPicPr>
          <p:cNvPr id="36" name="Picture 171">
            <a:extLst>
              <a:ext uri="{FF2B5EF4-FFF2-40B4-BE49-F238E27FC236}">
                <a16:creationId xmlns:a16="http://schemas.microsoft.com/office/drawing/2014/main" id="{8E3A05EB-D683-4D30-B21C-D6B9A5547C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58" y="301621"/>
            <a:ext cx="712253" cy="712253"/>
          </a:xfrm>
          <a:prstGeom prst="rect">
            <a:avLst/>
          </a:prstGeom>
        </p:spPr>
      </p:pic>
      <p:pic>
        <p:nvPicPr>
          <p:cNvPr id="37" name="Picture 176">
            <a:extLst>
              <a:ext uri="{FF2B5EF4-FFF2-40B4-BE49-F238E27FC236}">
                <a16:creationId xmlns:a16="http://schemas.microsoft.com/office/drawing/2014/main" id="{A1DFF6DD-D93E-455D-B6B4-8D3B6BFE2D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3" y="3972926"/>
            <a:ext cx="723699" cy="723699"/>
          </a:xfrm>
          <a:prstGeom prst="rect">
            <a:avLst/>
          </a:prstGeom>
        </p:spPr>
      </p:pic>
      <p:pic>
        <p:nvPicPr>
          <p:cNvPr id="38" name="Picture 178">
            <a:extLst>
              <a:ext uri="{FF2B5EF4-FFF2-40B4-BE49-F238E27FC236}">
                <a16:creationId xmlns:a16="http://schemas.microsoft.com/office/drawing/2014/main" id="{C3E311F3-2F99-42E8-BCF2-DF9BEC21FB1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413" y="185256"/>
            <a:ext cx="787058" cy="787058"/>
          </a:xfrm>
          <a:prstGeom prst="rect">
            <a:avLst/>
          </a:prstGeom>
        </p:spPr>
      </p:pic>
      <p:pic>
        <p:nvPicPr>
          <p:cNvPr id="39" name="Picture 179">
            <a:extLst>
              <a:ext uri="{FF2B5EF4-FFF2-40B4-BE49-F238E27FC236}">
                <a16:creationId xmlns:a16="http://schemas.microsoft.com/office/drawing/2014/main" id="{6DDFA04C-31B8-439A-B388-DB84319922E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39" y="4016276"/>
            <a:ext cx="807273" cy="807273"/>
          </a:xfrm>
          <a:prstGeom prst="rect">
            <a:avLst/>
          </a:prstGeom>
        </p:spPr>
      </p:pic>
      <p:pic>
        <p:nvPicPr>
          <p:cNvPr id="40" name="Picture 181">
            <a:extLst>
              <a:ext uri="{FF2B5EF4-FFF2-40B4-BE49-F238E27FC236}">
                <a16:creationId xmlns:a16="http://schemas.microsoft.com/office/drawing/2014/main" id="{E99230BF-72FD-47B3-B1D0-8889E641A70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10" y="2087849"/>
            <a:ext cx="665148" cy="665148"/>
          </a:xfrm>
          <a:prstGeom prst="rect">
            <a:avLst/>
          </a:prstGeom>
        </p:spPr>
      </p:pic>
      <p:pic>
        <p:nvPicPr>
          <p:cNvPr id="41" name="Picture 184">
            <a:extLst>
              <a:ext uri="{FF2B5EF4-FFF2-40B4-BE49-F238E27FC236}">
                <a16:creationId xmlns:a16="http://schemas.microsoft.com/office/drawing/2014/main" id="{3BA719D8-D107-4833-821B-DB96DDA38BC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58" y="1978075"/>
            <a:ext cx="972808" cy="972808"/>
          </a:xfrm>
          <a:prstGeom prst="rect">
            <a:avLst/>
          </a:prstGeom>
        </p:spPr>
      </p:pic>
      <p:cxnSp>
        <p:nvCxnSpPr>
          <p:cNvPr id="42" name="Conector curvado 40">
            <a:extLst>
              <a:ext uri="{FF2B5EF4-FFF2-40B4-BE49-F238E27FC236}">
                <a16:creationId xmlns:a16="http://schemas.microsoft.com/office/drawing/2014/main" id="{B85BD52D-EBC0-42E5-B930-EFBF1EC8EBAF}"/>
              </a:ext>
            </a:extLst>
          </p:cNvPr>
          <p:cNvCxnSpPr>
            <a:endCxn id="38" idx="1"/>
          </p:cNvCxnSpPr>
          <p:nvPr/>
        </p:nvCxnSpPr>
        <p:spPr>
          <a:xfrm flipV="1">
            <a:off x="6097609" y="578785"/>
            <a:ext cx="570805" cy="48913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Conector curvado 43">
            <a:extLst>
              <a:ext uri="{FF2B5EF4-FFF2-40B4-BE49-F238E27FC236}">
                <a16:creationId xmlns:a16="http://schemas.microsoft.com/office/drawing/2014/main" id="{B97F0176-AC8D-4EED-87D3-A9BD7BB18E16}"/>
              </a:ext>
            </a:extLst>
          </p:cNvPr>
          <p:cNvCxnSpPr>
            <a:stCxn id="35" idx="3"/>
            <a:endCxn id="41" idx="1"/>
          </p:cNvCxnSpPr>
          <p:nvPr/>
        </p:nvCxnSpPr>
        <p:spPr>
          <a:xfrm flipV="1">
            <a:off x="7164800" y="2464479"/>
            <a:ext cx="787058" cy="262095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ector curvado 46">
            <a:extLst>
              <a:ext uri="{FF2B5EF4-FFF2-40B4-BE49-F238E27FC236}">
                <a16:creationId xmlns:a16="http://schemas.microsoft.com/office/drawing/2014/main" id="{7DAD1A93-4D53-49DB-9685-EAEC5967D566}"/>
              </a:ext>
            </a:extLst>
          </p:cNvPr>
          <p:cNvCxnSpPr>
            <a:endCxn id="39" idx="0"/>
          </p:cNvCxnSpPr>
          <p:nvPr/>
        </p:nvCxnSpPr>
        <p:spPr>
          <a:xfrm>
            <a:off x="6877595" y="3464686"/>
            <a:ext cx="757281" cy="551590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ector curvado 51">
            <a:extLst>
              <a:ext uri="{FF2B5EF4-FFF2-40B4-BE49-F238E27FC236}">
                <a16:creationId xmlns:a16="http://schemas.microsoft.com/office/drawing/2014/main" id="{0BD23684-D563-4E4D-AE1E-660019C94740}"/>
              </a:ext>
            </a:extLst>
          </p:cNvPr>
          <p:cNvCxnSpPr/>
          <p:nvPr/>
        </p:nvCxnSpPr>
        <p:spPr>
          <a:xfrm rot="16200000" flipV="1">
            <a:off x="4639231" y="795207"/>
            <a:ext cx="756293" cy="67892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ector curvado 54">
            <a:extLst>
              <a:ext uri="{FF2B5EF4-FFF2-40B4-BE49-F238E27FC236}">
                <a16:creationId xmlns:a16="http://schemas.microsoft.com/office/drawing/2014/main" id="{E4312D46-5673-42A0-A973-3A91C5006A40}"/>
              </a:ext>
            </a:extLst>
          </p:cNvPr>
          <p:cNvCxnSpPr>
            <a:endCxn id="40" idx="3"/>
          </p:cNvCxnSpPr>
          <p:nvPr/>
        </p:nvCxnSpPr>
        <p:spPr>
          <a:xfrm rot="10800000">
            <a:off x="3501859" y="2420424"/>
            <a:ext cx="1117067" cy="374134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ector curvado 58">
            <a:extLst>
              <a:ext uri="{FF2B5EF4-FFF2-40B4-BE49-F238E27FC236}">
                <a16:creationId xmlns:a16="http://schemas.microsoft.com/office/drawing/2014/main" id="{6795FADE-36B2-4951-BA8B-DE51E142442F}"/>
              </a:ext>
            </a:extLst>
          </p:cNvPr>
          <p:cNvCxnSpPr/>
          <p:nvPr/>
        </p:nvCxnSpPr>
        <p:spPr>
          <a:xfrm rot="5400000">
            <a:off x="4497205" y="3795406"/>
            <a:ext cx="679432" cy="56957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2" name="Imagen 51">
            <a:extLst>
              <a:ext uri="{FF2B5EF4-FFF2-40B4-BE49-F238E27FC236}">
                <a16:creationId xmlns:a16="http://schemas.microsoft.com/office/drawing/2014/main" id="{B66CD271-5845-4FE5-BC2A-4162B3AEA6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407" y="4548167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0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9148DE8-B0B2-4E62-BB21-D57F17128932}"/>
              </a:ext>
            </a:extLst>
          </p:cNvPr>
          <p:cNvSpPr txBox="1">
            <a:spLocks/>
          </p:cNvSpPr>
          <p:nvPr/>
        </p:nvSpPr>
        <p:spPr>
          <a:xfrm>
            <a:off x="0" y="112417"/>
            <a:ext cx="6322696" cy="587495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Change </a:t>
            </a:r>
            <a:r>
              <a:rPr lang="es-ES" dirty="0" err="1"/>
              <a:t>Mangement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CC4808D-B1F9-46EF-A093-C38DEAB46E92}"/>
              </a:ext>
            </a:extLst>
          </p:cNvPr>
          <p:cNvSpPr txBox="1"/>
          <p:nvPr/>
        </p:nvSpPr>
        <p:spPr>
          <a:xfrm>
            <a:off x="106679" y="515246"/>
            <a:ext cx="732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El proceso de gestión del cambio se realiza enfocado en el modelo ADKAR: 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EEF9D211-A8EC-4B54-9C81-1FD5F237BDBD}"/>
              </a:ext>
            </a:extLst>
          </p:cNvPr>
          <p:cNvGrpSpPr/>
          <p:nvPr/>
        </p:nvGrpSpPr>
        <p:grpSpPr>
          <a:xfrm>
            <a:off x="873644" y="112417"/>
            <a:ext cx="7660493" cy="4810274"/>
            <a:chOff x="675112" y="988852"/>
            <a:chExt cx="10903933" cy="5568015"/>
          </a:xfrm>
        </p:grpSpPr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464CCBF0-3FF7-48D8-945B-FC76E801EA4A}"/>
                </a:ext>
              </a:extLst>
            </p:cNvPr>
            <p:cNvSpPr txBox="1"/>
            <p:nvPr/>
          </p:nvSpPr>
          <p:spPr>
            <a:xfrm>
              <a:off x="1307015" y="2821677"/>
              <a:ext cx="68703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1600" dirty="0" err="1"/>
                <a:t>Desire</a:t>
              </a:r>
              <a:r>
                <a:rPr lang="es-ES" sz="1600" dirty="0"/>
                <a:t>:</a:t>
              </a:r>
              <a:r>
                <a:rPr lang="es-ES" sz="1600" b="1" dirty="0"/>
                <a:t> el deseo </a:t>
              </a:r>
              <a:r>
                <a:rPr lang="es-ES" sz="1600" dirty="0"/>
                <a:t>de que ese cambio efectivamente ocurra. En este paso quien pretende cambiar y conoce la necesidad de dicho cambio</a:t>
              </a:r>
            </a:p>
          </p:txBody>
        </p: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04D8AFF5-C45E-44A3-BB53-08867EAE5350}"/>
                </a:ext>
              </a:extLst>
            </p:cNvPr>
            <p:cNvGrpSpPr/>
            <p:nvPr/>
          </p:nvGrpSpPr>
          <p:grpSpPr>
            <a:xfrm>
              <a:off x="675112" y="988852"/>
              <a:ext cx="10903933" cy="5568015"/>
              <a:chOff x="675112" y="988852"/>
              <a:chExt cx="10903933" cy="5568015"/>
            </a:xfrm>
          </p:grpSpPr>
          <p:sp>
            <p:nvSpPr>
              <p:cNvPr id="58" name="Rectángulo 57">
                <a:extLst>
                  <a:ext uri="{FF2B5EF4-FFF2-40B4-BE49-F238E27FC236}">
                    <a16:creationId xmlns:a16="http://schemas.microsoft.com/office/drawing/2014/main" id="{360CB24D-B01F-4943-82B2-5829F55F9219}"/>
                  </a:ext>
                </a:extLst>
              </p:cNvPr>
              <p:cNvSpPr/>
              <p:nvPr/>
            </p:nvSpPr>
            <p:spPr>
              <a:xfrm>
                <a:off x="708776" y="1746593"/>
                <a:ext cx="58541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59" name="Rectángulo 58">
                <a:extLst>
                  <a:ext uri="{FF2B5EF4-FFF2-40B4-BE49-F238E27FC236}">
                    <a16:creationId xmlns:a16="http://schemas.microsoft.com/office/drawing/2014/main" id="{525BC02A-E35F-4583-A2BC-E4E4569F9509}"/>
                  </a:ext>
                </a:extLst>
              </p:cNvPr>
              <p:cNvSpPr/>
              <p:nvPr/>
            </p:nvSpPr>
            <p:spPr>
              <a:xfrm>
                <a:off x="695951" y="2650074"/>
                <a:ext cx="61106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3DDFC1C3-0E37-44ED-807F-6A79170006C8}"/>
                  </a:ext>
                </a:extLst>
              </p:cNvPr>
              <p:cNvSpPr/>
              <p:nvPr/>
            </p:nvSpPr>
            <p:spPr>
              <a:xfrm>
                <a:off x="716791" y="3553555"/>
                <a:ext cx="54374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</a:t>
                </a:r>
                <a:endParaRPr lang="es-E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Rectángulo 60">
                <a:extLst>
                  <a:ext uri="{FF2B5EF4-FFF2-40B4-BE49-F238E27FC236}">
                    <a16:creationId xmlns:a16="http://schemas.microsoft.com/office/drawing/2014/main" id="{D05CA176-C73C-4B7B-9E08-7F46E14356F4}"/>
                  </a:ext>
                </a:extLst>
              </p:cNvPr>
              <p:cNvSpPr/>
              <p:nvPr/>
            </p:nvSpPr>
            <p:spPr>
              <a:xfrm>
                <a:off x="675112" y="4538012"/>
                <a:ext cx="585418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endParaRPr lang="es-E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Rectángulo 61">
                <a:extLst>
                  <a:ext uri="{FF2B5EF4-FFF2-40B4-BE49-F238E27FC236}">
                    <a16:creationId xmlns:a16="http://schemas.microsoft.com/office/drawing/2014/main" id="{1F98A465-904A-49CD-BB7D-F40259DAD025}"/>
                  </a:ext>
                </a:extLst>
              </p:cNvPr>
              <p:cNvSpPr/>
              <p:nvPr/>
            </p:nvSpPr>
            <p:spPr>
              <a:xfrm>
                <a:off x="732821" y="5457927"/>
                <a:ext cx="56137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</a:t>
                </a:r>
                <a:endParaRPr lang="es-E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B3299E33-8266-41C5-9B9E-88D0A14B6F69}"/>
                  </a:ext>
                </a:extLst>
              </p:cNvPr>
              <p:cNvSpPr txBox="1"/>
              <p:nvPr/>
            </p:nvSpPr>
            <p:spPr>
              <a:xfrm>
                <a:off x="1294193" y="1901525"/>
                <a:ext cx="59561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600" dirty="0"/>
                  <a:t>Awarness: </a:t>
                </a:r>
                <a:r>
                  <a:rPr lang="es-ES" sz="1600" b="1" dirty="0"/>
                  <a:t>la conciencia</a:t>
                </a:r>
                <a:r>
                  <a:rPr lang="es-ES" sz="1600" dirty="0"/>
                  <a:t> de la organización o individuo que comprenden la necesidad de cambio. </a:t>
                </a:r>
              </a:p>
            </p:txBody>
          </p:sp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1036CED9-A307-40A3-AB00-8E144B0F5C76}"/>
                  </a:ext>
                </a:extLst>
              </p:cNvPr>
              <p:cNvSpPr txBox="1"/>
              <p:nvPr/>
            </p:nvSpPr>
            <p:spPr>
              <a:xfrm>
                <a:off x="1302210" y="3810009"/>
                <a:ext cx="5956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600" i="1" dirty="0" err="1"/>
                  <a:t>Knowledge</a:t>
                </a:r>
                <a:r>
                  <a:rPr lang="es-ES" sz="1600" dirty="0"/>
                  <a:t>: </a:t>
                </a:r>
                <a:r>
                  <a:rPr lang="es-ES" sz="1600" b="1" dirty="0"/>
                  <a:t>el conocimiento </a:t>
                </a:r>
                <a:r>
                  <a:rPr lang="es-ES" sz="1600" dirty="0"/>
                  <a:t>acerca de cómo cambiar.</a:t>
                </a:r>
              </a:p>
            </p:txBody>
          </p:sp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204AA16A-C415-4210-8208-7033025B1BCF}"/>
                  </a:ext>
                </a:extLst>
              </p:cNvPr>
              <p:cNvSpPr txBox="1"/>
              <p:nvPr/>
            </p:nvSpPr>
            <p:spPr>
              <a:xfrm>
                <a:off x="1241939" y="4554446"/>
                <a:ext cx="7627741" cy="85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400" i="1" dirty="0" err="1"/>
                  <a:t>Ability</a:t>
                </a:r>
                <a:r>
                  <a:rPr lang="es-ES" sz="1400" i="1" dirty="0"/>
                  <a:t> : </a:t>
                </a:r>
                <a:r>
                  <a:rPr lang="es-ES" sz="1400" b="1" dirty="0"/>
                  <a:t>la</a:t>
                </a:r>
                <a:r>
                  <a:rPr lang="es-ES" sz="1400" dirty="0"/>
                  <a:t> </a:t>
                </a:r>
                <a:r>
                  <a:rPr lang="es-ES" sz="1400" b="1" dirty="0"/>
                  <a:t>capacidad</a:t>
                </a:r>
                <a:r>
                  <a:rPr lang="es-ES" sz="1400" dirty="0"/>
                  <a:t> para dirigir acciones encaminadas al cambio, para implementar las transformaciones en los diferentes niveles que lo requieran y para acompañar a las personas a lo largo del proceso.</a:t>
                </a:r>
              </a:p>
            </p:txBody>
          </p:sp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F64392F6-E8A7-459B-97B7-E8A7D09F3E84}"/>
                  </a:ext>
                </a:extLst>
              </p:cNvPr>
              <p:cNvSpPr txBox="1"/>
              <p:nvPr/>
            </p:nvSpPr>
            <p:spPr>
              <a:xfrm>
                <a:off x="1241939" y="5737917"/>
                <a:ext cx="8254758" cy="60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400" i="1" dirty="0" err="1"/>
                  <a:t>Reinforcement</a:t>
                </a:r>
                <a:r>
                  <a:rPr lang="es-ES" sz="1400" i="1" dirty="0"/>
                  <a:t>: </a:t>
                </a:r>
                <a:r>
                  <a:rPr lang="es-ES" sz="1400" b="1" dirty="0"/>
                  <a:t>el</a:t>
                </a:r>
                <a:r>
                  <a:rPr lang="es-ES" sz="1400" dirty="0"/>
                  <a:t> </a:t>
                </a:r>
                <a:r>
                  <a:rPr lang="es-ES" sz="1400" b="1" dirty="0"/>
                  <a:t>refuerzo</a:t>
                </a:r>
                <a:r>
                  <a:rPr lang="es-ES" sz="1400" dirty="0"/>
                  <a:t> para asegurar que el cambio una vez conseguido se mantenga firme</a:t>
                </a:r>
                <a:endParaRPr lang="es-ES" sz="1200" dirty="0"/>
              </a:p>
            </p:txBody>
          </p:sp>
          <p:sp>
            <p:nvSpPr>
              <p:cNvPr id="67" name="Rectángulo redondeado 15">
                <a:extLst>
                  <a:ext uri="{FF2B5EF4-FFF2-40B4-BE49-F238E27FC236}">
                    <a16:creationId xmlns:a16="http://schemas.microsoft.com/office/drawing/2014/main" id="{8735004C-1481-4370-ABA9-473B11DAB6D1}"/>
                  </a:ext>
                </a:extLst>
              </p:cNvPr>
              <p:cNvSpPr/>
              <p:nvPr/>
            </p:nvSpPr>
            <p:spPr>
              <a:xfrm>
                <a:off x="9742545" y="988852"/>
                <a:ext cx="1564968" cy="572906"/>
              </a:xfrm>
              <a:prstGeom prst="roundRect">
                <a:avLst/>
              </a:prstGeom>
              <a:solidFill>
                <a:srgbClr val="CCDD44"/>
              </a:solidFill>
              <a:ln>
                <a:solidFill>
                  <a:schemeClr val="dk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Charlas Directivos</a:t>
                </a:r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8" name="Conector curvado 16">
                <a:extLst>
                  <a:ext uri="{FF2B5EF4-FFF2-40B4-BE49-F238E27FC236}">
                    <a16:creationId xmlns:a16="http://schemas.microsoft.com/office/drawing/2014/main" id="{391E60AC-9623-4A2E-A195-5921F4D054BC}"/>
                  </a:ext>
                </a:extLst>
              </p:cNvPr>
              <p:cNvCxnSpPr>
                <a:cxnSpLocks/>
                <a:endCxn id="67" idx="1"/>
              </p:cNvCxnSpPr>
              <p:nvPr/>
            </p:nvCxnSpPr>
            <p:spPr>
              <a:xfrm flipV="1">
                <a:off x="7959094" y="1275305"/>
                <a:ext cx="1783451" cy="810672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9" name="Rectángulo redondeado 21">
                <a:extLst>
                  <a:ext uri="{FF2B5EF4-FFF2-40B4-BE49-F238E27FC236}">
                    <a16:creationId xmlns:a16="http://schemas.microsoft.com/office/drawing/2014/main" id="{176F9A7E-B149-495A-9644-929C449D1374}"/>
                  </a:ext>
                </a:extLst>
              </p:cNvPr>
              <p:cNvSpPr/>
              <p:nvPr/>
            </p:nvSpPr>
            <p:spPr>
              <a:xfrm>
                <a:off x="9742545" y="2495494"/>
                <a:ext cx="1565199" cy="5729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/>
                  <a:t>Plan de Comunicación</a:t>
                </a:r>
                <a:endParaRPr lang="es-CO" sz="1100" dirty="0"/>
              </a:p>
            </p:txBody>
          </p:sp>
          <p:cxnSp>
            <p:nvCxnSpPr>
              <p:cNvPr id="70" name="Conector curvado 22">
                <a:extLst>
                  <a:ext uri="{FF2B5EF4-FFF2-40B4-BE49-F238E27FC236}">
                    <a16:creationId xmlns:a16="http://schemas.microsoft.com/office/drawing/2014/main" id="{B079A12A-CCA0-4830-9B2F-7AEEBF0E66BF}"/>
                  </a:ext>
                </a:extLst>
              </p:cNvPr>
              <p:cNvCxnSpPr>
                <a:cxnSpLocks/>
                <a:endCxn id="69" idx="1"/>
              </p:cNvCxnSpPr>
              <p:nvPr/>
            </p:nvCxnSpPr>
            <p:spPr>
              <a:xfrm flipV="1">
                <a:off x="8177348" y="2781947"/>
                <a:ext cx="1565197" cy="464765"/>
              </a:xfrm>
              <a:prstGeom prst="curvedConnector3">
                <a:avLst/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1" name="Rectángulo redondeado 23">
                <a:extLst>
                  <a:ext uri="{FF2B5EF4-FFF2-40B4-BE49-F238E27FC236}">
                    <a16:creationId xmlns:a16="http://schemas.microsoft.com/office/drawing/2014/main" id="{89126F75-9387-400C-9C4E-A32A1A8936DF}"/>
                  </a:ext>
                </a:extLst>
              </p:cNvPr>
              <p:cNvSpPr/>
              <p:nvPr/>
            </p:nvSpPr>
            <p:spPr>
              <a:xfrm>
                <a:off x="9742547" y="3239906"/>
                <a:ext cx="1565197" cy="5729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Agentes del cambio</a:t>
                </a:r>
                <a:endParaRPr lang="es-CO" sz="1200" dirty="0"/>
              </a:p>
            </p:txBody>
          </p:sp>
          <p:cxnSp>
            <p:nvCxnSpPr>
              <p:cNvPr id="72" name="Conector curvado 24">
                <a:extLst>
                  <a:ext uri="{FF2B5EF4-FFF2-40B4-BE49-F238E27FC236}">
                    <a16:creationId xmlns:a16="http://schemas.microsoft.com/office/drawing/2014/main" id="{5111C113-82D6-4683-8DAA-57F1BF25CBCD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8177348" y="3228165"/>
                <a:ext cx="1565199" cy="298194"/>
              </a:xfrm>
              <a:prstGeom prst="curvedConnector3">
                <a:avLst/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3" name="Rectángulo redondeado 26">
                <a:extLst>
                  <a:ext uri="{FF2B5EF4-FFF2-40B4-BE49-F238E27FC236}">
                    <a16:creationId xmlns:a16="http://schemas.microsoft.com/office/drawing/2014/main" id="{F6F87540-65D7-469D-ADE8-666D2051B3FE}"/>
                  </a:ext>
                </a:extLst>
              </p:cNvPr>
              <p:cNvSpPr/>
              <p:nvPr/>
            </p:nvSpPr>
            <p:spPr>
              <a:xfrm>
                <a:off x="9742319" y="4093642"/>
                <a:ext cx="1565425" cy="636258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1200" dirty="0"/>
                  <a:t>Plan de Formación y Charlas</a:t>
                </a:r>
                <a:endParaRPr lang="es-CO" sz="1200" dirty="0"/>
              </a:p>
            </p:txBody>
          </p:sp>
          <p:cxnSp>
            <p:nvCxnSpPr>
              <p:cNvPr id="74" name="Conector curvado 27">
                <a:extLst>
                  <a:ext uri="{FF2B5EF4-FFF2-40B4-BE49-F238E27FC236}">
                    <a16:creationId xmlns:a16="http://schemas.microsoft.com/office/drawing/2014/main" id="{8272B47B-5FBE-475F-9FF7-94A7B96053A8}"/>
                  </a:ext>
                </a:extLst>
              </p:cNvPr>
              <p:cNvCxnSpPr>
                <a:cxnSpLocks/>
                <a:endCxn id="73" idx="1"/>
              </p:cNvCxnSpPr>
              <p:nvPr/>
            </p:nvCxnSpPr>
            <p:spPr>
              <a:xfrm>
                <a:off x="7430337" y="3997876"/>
                <a:ext cx="2311982" cy="413896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lg" len="lg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5" name="Rectángulo redondeado 30">
                <a:extLst>
                  <a:ext uri="{FF2B5EF4-FFF2-40B4-BE49-F238E27FC236}">
                    <a16:creationId xmlns:a16="http://schemas.microsoft.com/office/drawing/2014/main" id="{90C947E9-4221-4680-9E1D-C396CB85B9CF}"/>
                  </a:ext>
                </a:extLst>
              </p:cNvPr>
              <p:cNvSpPr/>
              <p:nvPr/>
            </p:nvSpPr>
            <p:spPr>
              <a:xfrm>
                <a:off x="9742317" y="1626308"/>
                <a:ext cx="1565196" cy="572906"/>
              </a:xfrm>
              <a:prstGeom prst="roundRect">
                <a:avLst/>
              </a:prstGeom>
              <a:solidFill>
                <a:srgbClr val="CCDD44"/>
              </a:solidFill>
              <a:ln>
                <a:solidFill>
                  <a:schemeClr val="dk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Charlas diferentes áreas</a:t>
                </a:r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6" name="Conector curvado 31">
                <a:extLst>
                  <a:ext uri="{FF2B5EF4-FFF2-40B4-BE49-F238E27FC236}">
                    <a16:creationId xmlns:a16="http://schemas.microsoft.com/office/drawing/2014/main" id="{D0F49022-8F23-411E-8293-46190F240014}"/>
                  </a:ext>
                </a:extLst>
              </p:cNvPr>
              <p:cNvCxnSpPr>
                <a:cxnSpLocks/>
                <a:endCxn id="75" idx="1"/>
              </p:cNvCxnSpPr>
              <p:nvPr/>
            </p:nvCxnSpPr>
            <p:spPr>
              <a:xfrm flipV="1">
                <a:off x="7959094" y="1912761"/>
                <a:ext cx="1783223" cy="173216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7" name="Rectángulo redondeado 37">
                <a:extLst>
                  <a:ext uri="{FF2B5EF4-FFF2-40B4-BE49-F238E27FC236}">
                    <a16:creationId xmlns:a16="http://schemas.microsoft.com/office/drawing/2014/main" id="{78EF025F-3F2C-43D3-A5A3-6D5D1FE228BC}"/>
                  </a:ext>
                </a:extLst>
              </p:cNvPr>
              <p:cNvSpPr/>
              <p:nvPr/>
            </p:nvSpPr>
            <p:spPr>
              <a:xfrm>
                <a:off x="9742319" y="5016354"/>
                <a:ext cx="1565425" cy="5729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Coaching a </a:t>
                </a:r>
              </a:p>
              <a:p>
                <a:pPr algn="ctr"/>
                <a:r>
                  <a:rPr lang="es-ES" sz="1200" dirty="0"/>
                  <a:t>equipos</a:t>
                </a:r>
                <a:endParaRPr lang="es-CO" sz="1200" dirty="0"/>
              </a:p>
            </p:txBody>
          </p:sp>
          <p:cxnSp>
            <p:nvCxnSpPr>
              <p:cNvPr id="78" name="Conector curvado 38">
                <a:extLst>
                  <a:ext uri="{FF2B5EF4-FFF2-40B4-BE49-F238E27FC236}">
                    <a16:creationId xmlns:a16="http://schemas.microsoft.com/office/drawing/2014/main" id="{8C80289A-8893-4C3D-A566-3DB85D8DADF8}"/>
                  </a:ext>
                </a:extLst>
              </p:cNvPr>
              <p:cNvCxnSpPr>
                <a:cxnSpLocks/>
                <a:endCxn id="77" idx="1"/>
              </p:cNvCxnSpPr>
              <p:nvPr/>
            </p:nvCxnSpPr>
            <p:spPr>
              <a:xfrm>
                <a:off x="8604422" y="4888911"/>
                <a:ext cx="1137897" cy="413896"/>
              </a:xfrm>
              <a:prstGeom prst="curvedConnector3">
                <a:avLst/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9" name="Rectángulo redondeado 40">
                <a:extLst>
                  <a:ext uri="{FF2B5EF4-FFF2-40B4-BE49-F238E27FC236}">
                    <a16:creationId xmlns:a16="http://schemas.microsoft.com/office/drawing/2014/main" id="{C71B31AB-3DD3-4DE9-8523-AA1E8D84FF7F}"/>
                  </a:ext>
                </a:extLst>
              </p:cNvPr>
              <p:cNvSpPr/>
              <p:nvPr/>
            </p:nvSpPr>
            <p:spPr>
              <a:xfrm>
                <a:off x="9742319" y="5983961"/>
                <a:ext cx="1836726" cy="572906"/>
              </a:xfrm>
              <a:prstGeom prst="roundRect">
                <a:avLst/>
              </a:prstGeom>
              <a:solidFill>
                <a:srgbClr val="CC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Implementación Radares y Canvas</a:t>
                </a:r>
                <a:endParaRPr lang="es-CO" sz="12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80" name="Conector curvado 41">
                <a:extLst>
                  <a:ext uri="{FF2B5EF4-FFF2-40B4-BE49-F238E27FC236}">
                    <a16:creationId xmlns:a16="http://schemas.microsoft.com/office/drawing/2014/main" id="{F5F5C3D7-275E-41DA-A218-8AFA43757397}"/>
                  </a:ext>
                </a:extLst>
              </p:cNvPr>
              <p:cNvCxnSpPr>
                <a:cxnSpLocks/>
                <a:endCxn id="79" idx="1"/>
              </p:cNvCxnSpPr>
              <p:nvPr/>
            </p:nvCxnSpPr>
            <p:spPr>
              <a:xfrm>
                <a:off x="8431284" y="5870724"/>
                <a:ext cx="1311035" cy="399690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pic>
        <p:nvPicPr>
          <p:cNvPr id="98" name="Imagen 97">
            <a:extLst>
              <a:ext uri="{FF2B5EF4-FFF2-40B4-BE49-F238E27FC236}">
                <a16:creationId xmlns:a16="http://schemas.microsoft.com/office/drawing/2014/main" id="{E4884EEF-A734-4E40-88E0-912D92AA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5" y="4723994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48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6945E7E2-0037-4358-B509-AB20C27EF6A7}"/>
              </a:ext>
            </a:extLst>
          </p:cNvPr>
          <p:cNvSpPr/>
          <p:nvPr/>
        </p:nvSpPr>
        <p:spPr>
          <a:xfrm>
            <a:off x="1763486" y="1213237"/>
            <a:ext cx="5353439" cy="2610238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272136-0855-4FEB-84B9-2E9313E5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892" y="254521"/>
            <a:ext cx="2940775" cy="424278"/>
          </a:xfrm>
        </p:spPr>
        <p:txBody>
          <a:bodyPr/>
          <a:lstStyle/>
          <a:p>
            <a:r>
              <a:rPr lang="es-ES" dirty="0"/>
              <a:t>Estructura Equipos</a:t>
            </a:r>
            <a:endParaRPr lang="es-CO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8E9E081-F0B4-4136-8911-0CFCA8D446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223223"/>
              </p:ext>
            </p:extLst>
          </p:nvPr>
        </p:nvGraphicFramePr>
        <p:xfrm>
          <a:off x="2027075" y="953686"/>
          <a:ext cx="4529235" cy="3337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823238D2-E370-4C61-BEA3-A39E43D35789}"/>
              </a:ext>
            </a:extLst>
          </p:cNvPr>
          <p:cNvSpPr/>
          <p:nvPr/>
        </p:nvSpPr>
        <p:spPr>
          <a:xfrm>
            <a:off x="2834174" y="4109485"/>
            <a:ext cx="1231641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13" dirty="0"/>
              <a:t>Arquitectura</a:t>
            </a:r>
            <a:endParaRPr lang="es-CO" sz="1013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089568A-A597-4A85-ADBB-B1BF7769540C}"/>
              </a:ext>
            </a:extLst>
          </p:cNvPr>
          <p:cNvSpPr/>
          <p:nvPr/>
        </p:nvSpPr>
        <p:spPr>
          <a:xfrm>
            <a:off x="4772997" y="4109485"/>
            <a:ext cx="1231641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13" dirty="0"/>
              <a:t>Operación</a:t>
            </a:r>
            <a:endParaRPr lang="es-CO" sz="1013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65100-4E9C-49CF-881E-FB2452C1DFDC}"/>
              </a:ext>
            </a:extLst>
          </p:cNvPr>
          <p:cNvSpPr/>
          <p:nvPr/>
        </p:nvSpPr>
        <p:spPr>
          <a:xfrm>
            <a:off x="6536871" y="3738593"/>
            <a:ext cx="1231641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13" dirty="0"/>
              <a:t>Infraestructura</a:t>
            </a:r>
            <a:endParaRPr lang="es-CO" sz="1013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B8C02EC-8E0B-4049-94ED-D9FC6764F712}"/>
              </a:ext>
            </a:extLst>
          </p:cNvPr>
          <p:cNvSpPr/>
          <p:nvPr/>
        </p:nvSpPr>
        <p:spPr>
          <a:xfrm>
            <a:off x="728564" y="3325713"/>
            <a:ext cx="1231641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13" dirty="0"/>
              <a:t>Calidad</a:t>
            </a:r>
            <a:endParaRPr lang="es-CO" sz="1013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DCFE68C-2A73-4541-B687-3C1875C82DE1}"/>
              </a:ext>
            </a:extLst>
          </p:cNvPr>
          <p:cNvSpPr/>
          <p:nvPr/>
        </p:nvSpPr>
        <p:spPr>
          <a:xfrm>
            <a:off x="7536026" y="2518355"/>
            <a:ext cx="1231641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13" dirty="0"/>
              <a:t>Fabrica Desarrollo</a:t>
            </a:r>
            <a:endParaRPr lang="es-CO" sz="1013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6589AEB-0476-4E46-AFA5-1BC45C929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976" y="4550357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4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6314"/>
            <a:ext cx="5859018" cy="1904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5110925"/>
            <a:ext cx="9144476" cy="0"/>
          </a:xfrm>
          <a:custGeom>
            <a:avLst/>
            <a:gdLst/>
            <a:ahLst/>
            <a:cxnLst/>
            <a:rect l="l" t="t" r="r" b="b"/>
            <a:pathLst>
              <a:path w="12192635">
                <a:moveTo>
                  <a:pt x="0" y="0"/>
                </a:moveTo>
                <a:lnTo>
                  <a:pt x="12192076" y="0"/>
                </a:lnTo>
              </a:path>
            </a:pathLst>
          </a:custGeom>
          <a:ln w="86857">
            <a:solidFill>
              <a:srgbClr val="3F67A8"/>
            </a:solidFill>
          </a:ln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6743700" y="3943353"/>
            <a:ext cx="1834468" cy="733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6"/>
          <a:stretch/>
        </p:blipFill>
        <p:spPr>
          <a:xfrm>
            <a:off x="2446388" y="2130552"/>
            <a:ext cx="3597779" cy="21371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4DF906-C2AA-44B4-8B0B-12875D77F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94" y="410417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5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8FD3BEE3-35E3-4D44-B777-4A32A7FD5DE8}"/>
              </a:ext>
            </a:extLst>
          </p:cNvPr>
          <p:cNvGrpSpPr/>
          <p:nvPr/>
        </p:nvGrpSpPr>
        <p:grpSpPr>
          <a:xfrm>
            <a:off x="5363577" y="3738818"/>
            <a:ext cx="3125330" cy="459180"/>
            <a:chOff x="5469345" y="2129051"/>
            <a:chExt cx="2057395" cy="431031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5998E92-D651-4F3B-B239-2F0246FAA0F8}"/>
                </a:ext>
              </a:extLst>
            </p:cNvPr>
            <p:cNvSpPr/>
            <p:nvPr/>
          </p:nvSpPr>
          <p:spPr>
            <a:xfrm>
              <a:off x="5469345" y="2129051"/>
              <a:ext cx="1735540" cy="431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B00FE5C-E539-4132-8649-5F25A7F55E51}"/>
                </a:ext>
              </a:extLst>
            </p:cNvPr>
            <p:cNvSpPr/>
            <p:nvPr/>
          </p:nvSpPr>
          <p:spPr>
            <a:xfrm>
              <a:off x="7204885" y="2129051"/>
              <a:ext cx="321855" cy="4310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BF4C79DF-7253-4631-92E4-18EA356AF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809" y="3315356"/>
            <a:ext cx="1644548" cy="431031"/>
          </a:xfrm>
        </p:spPr>
        <p:txBody>
          <a:bodyPr/>
          <a:lstStyle/>
          <a:p>
            <a:r>
              <a:rPr lang="es-ES" sz="2400" dirty="0"/>
              <a:t>Cobertura</a:t>
            </a:r>
            <a:endParaRPr lang="es-CO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8C62FD1-40A7-401B-A057-F9C634627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373" y="3830119"/>
            <a:ext cx="815450" cy="3077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Calibri" panose="020F0502020204030204" pitchFamily="34" charset="0"/>
              </a:rPr>
              <a:t>87 %</a:t>
            </a:r>
            <a:endParaRPr lang="es-CO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29B02CE-5522-4D76-B7E0-5F35B23F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29648"/>
              </p:ext>
            </p:extLst>
          </p:nvPr>
        </p:nvGraphicFramePr>
        <p:xfrm>
          <a:off x="789012" y="945502"/>
          <a:ext cx="4151477" cy="32524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02014">
                  <a:extLst>
                    <a:ext uri="{9D8B030D-6E8A-4147-A177-3AD203B41FA5}">
                      <a16:colId xmlns:a16="http://schemas.microsoft.com/office/drawing/2014/main" val="4162536773"/>
                    </a:ext>
                  </a:extLst>
                </a:gridCol>
                <a:gridCol w="2049463">
                  <a:extLst>
                    <a:ext uri="{9D8B030D-6E8A-4147-A177-3AD203B41FA5}">
                      <a16:colId xmlns:a16="http://schemas.microsoft.com/office/drawing/2014/main" val="2328835045"/>
                    </a:ext>
                  </a:extLst>
                </a:gridCol>
              </a:tblGrid>
              <a:tr h="26097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Prioridad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PM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8811363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1. Mi Data Al día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Natalia Quintero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131118"/>
                  </a:ext>
                </a:extLst>
              </a:tr>
              <a:tr h="41302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2. Decisor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Andres Castelblanco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6748745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3. Célula Datos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Paola Romero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8736665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4. Seguros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Alvaro Mahecha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4508680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5. Validador de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Lady Landazuri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0837196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6. Antifraude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Alexander Lozano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439966"/>
                  </a:ext>
                </a:extLst>
              </a:tr>
              <a:tr h="27534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7. Ebyington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Carlos Castro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8991843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8. APP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Sandra Santafé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9778644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9. No bancarizado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Sandra Velandia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5477868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10. Seguridad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Oscar Baez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1117133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11. SME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Yudy Cardona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5620818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12. SGID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Yim Angel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3310687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13. Bus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Alvaro Mahecha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273675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14. Infraestructura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 err="1">
                          <a:effectLst/>
                        </a:rPr>
                        <a:t>Jhon</a:t>
                      </a:r>
                      <a:r>
                        <a:rPr lang="es-CO" sz="1100" u="none" strike="noStrike" dirty="0">
                          <a:effectLst/>
                        </a:rPr>
                        <a:t> Motta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3222247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15. Reconocer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Liliana Duarte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2323807"/>
                  </a:ext>
                </a:extLst>
              </a:tr>
            </a:tbl>
          </a:graphicData>
        </a:graphic>
      </p:graphicFrame>
      <p:sp>
        <p:nvSpPr>
          <p:cNvPr id="15" name="Subtítulo 4">
            <a:extLst>
              <a:ext uri="{FF2B5EF4-FFF2-40B4-BE49-F238E27FC236}">
                <a16:creationId xmlns:a16="http://schemas.microsoft.com/office/drawing/2014/main" id="{B8B9C302-C87E-4E35-B9DF-BDD381FEADC1}"/>
              </a:ext>
            </a:extLst>
          </p:cNvPr>
          <p:cNvSpPr txBox="1">
            <a:spLocks/>
          </p:cNvSpPr>
          <p:nvPr/>
        </p:nvSpPr>
        <p:spPr>
          <a:xfrm>
            <a:off x="7992817" y="3854342"/>
            <a:ext cx="503260" cy="270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5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83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35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75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.AppleSystemUIFont" charset="-120"/>
              <a:buNone/>
              <a:tabLst/>
              <a:defRPr sz="12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66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457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13%</a:t>
            </a:r>
            <a:endParaRPr lang="es-CO" sz="1200" b="1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2349044-D899-4B08-9830-E0549822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817" y="4621460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8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51520" y="1071261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Inmersión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512" y="5113349"/>
            <a:ext cx="9143488" cy="60302"/>
          </a:xfrm>
          <a:prstGeom prst="rect">
            <a:avLst/>
          </a:prstGeom>
          <a:solidFill>
            <a:srgbClr val="264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598BF15-5F99-4E8D-85CA-4821BE0348D7}"/>
              </a:ext>
            </a:extLst>
          </p:cNvPr>
          <p:cNvGrpSpPr/>
          <p:nvPr/>
        </p:nvGrpSpPr>
        <p:grpSpPr>
          <a:xfrm>
            <a:off x="212260" y="1976019"/>
            <a:ext cx="1885720" cy="2053502"/>
            <a:chOff x="234965" y="1557073"/>
            <a:chExt cx="1885720" cy="2053502"/>
          </a:xfrm>
        </p:grpSpPr>
        <p:sp>
          <p:nvSpPr>
            <p:cNvPr id="23" name="Marcador de texto 2">
              <a:extLst>
                <a:ext uri="{FF2B5EF4-FFF2-40B4-BE49-F238E27FC236}">
                  <a16:creationId xmlns:a16="http://schemas.microsoft.com/office/drawing/2014/main" id="{474A21C1-3AC8-4E1C-9E0F-F5E116A01660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16575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Herramienta que ayuda a interiorizar con miembros de un equipo para generar un poco más de confianza basada en conocerse unos a otros Técnica promueve utilizar un mapa mental donde cada persona escribe algo de su vida tomando pilar como por ejemplo : valores, metas, trabajo, hogar, educación, hobbies, familia, amigos y demás</a:t>
              </a:r>
              <a:endParaRPr lang="es-CO" sz="900" dirty="0"/>
            </a:p>
          </p:txBody>
        </p:sp>
        <p:sp>
          <p:nvSpPr>
            <p:cNvPr id="26" name="Marcador de texto 7">
              <a:extLst>
                <a:ext uri="{FF2B5EF4-FFF2-40B4-BE49-F238E27FC236}">
                  <a16:creationId xmlns:a16="http://schemas.microsoft.com/office/drawing/2014/main" id="{B28012B4-3CEE-4AFC-8897-57F91F598764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Mapas Personal</a:t>
              </a:r>
              <a:endParaRPr lang="es-CO" sz="4267" dirty="0">
                <a:solidFill>
                  <a:srgbClr val="BA2F7D"/>
                </a:solidFill>
              </a:endParaRPr>
            </a:p>
          </p:txBody>
        </p:sp>
        <p:cxnSp>
          <p:nvCxnSpPr>
            <p:cNvPr id="30" name="Conector recto 28">
              <a:extLst>
                <a:ext uri="{FF2B5EF4-FFF2-40B4-BE49-F238E27FC236}">
                  <a16:creationId xmlns:a16="http://schemas.microsoft.com/office/drawing/2014/main" id="{8EC8C1DD-CC93-4EB2-882C-4C544F9551B9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ítulo 1"/>
          <p:cNvSpPr txBox="1">
            <a:spLocks/>
          </p:cNvSpPr>
          <p:nvPr/>
        </p:nvSpPr>
        <p:spPr>
          <a:xfrm>
            <a:off x="2425414" y="97374"/>
            <a:ext cx="4406237" cy="78027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br>
              <a:rPr lang="en-US" dirty="0"/>
            </a:br>
            <a:r>
              <a:rPr lang="es-ES" sz="2800" dirty="0"/>
              <a:t>Actividades realizadas</a:t>
            </a:r>
            <a:endParaRPr lang="en-US" sz="2800" dirty="0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67FA445-BAE1-425E-B1CC-55DEF2688FD4}"/>
              </a:ext>
            </a:extLst>
          </p:cNvPr>
          <p:cNvGrpSpPr/>
          <p:nvPr/>
        </p:nvGrpSpPr>
        <p:grpSpPr>
          <a:xfrm>
            <a:off x="2425414" y="1639785"/>
            <a:ext cx="1885720" cy="933145"/>
            <a:chOff x="234965" y="1557073"/>
            <a:chExt cx="1885720" cy="933145"/>
          </a:xfrm>
        </p:grpSpPr>
        <p:sp>
          <p:nvSpPr>
            <p:cNvPr id="34" name="Marcador de texto 2">
              <a:extLst>
                <a:ext uri="{FF2B5EF4-FFF2-40B4-BE49-F238E27FC236}">
                  <a16:creationId xmlns:a16="http://schemas.microsoft.com/office/drawing/2014/main" id="{588D3ADA-9A6F-4B03-8EDC-5F6E7A0EAD89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537157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Herramienta de Solitud de información profesional del equipo</a:t>
              </a:r>
              <a:endParaRPr lang="es-CO" sz="900" dirty="0"/>
            </a:p>
          </p:txBody>
        </p:sp>
        <p:sp>
          <p:nvSpPr>
            <p:cNvPr id="35" name="Marcador de texto 7">
              <a:extLst>
                <a:ext uri="{FF2B5EF4-FFF2-40B4-BE49-F238E27FC236}">
                  <a16:creationId xmlns:a16="http://schemas.microsoft.com/office/drawing/2014/main" id="{08C2C76D-E6DC-4A4D-979C-5B9FF95DA884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Perfil</a:t>
              </a:r>
              <a:endParaRPr lang="es-CO" sz="4267" dirty="0">
                <a:solidFill>
                  <a:srgbClr val="BA2F7D"/>
                </a:solidFill>
              </a:endParaRPr>
            </a:p>
          </p:txBody>
        </p:sp>
        <p:cxnSp>
          <p:nvCxnSpPr>
            <p:cNvPr id="36" name="Conector recto 28">
              <a:extLst>
                <a:ext uri="{FF2B5EF4-FFF2-40B4-BE49-F238E27FC236}">
                  <a16:creationId xmlns:a16="http://schemas.microsoft.com/office/drawing/2014/main" id="{9D1D188D-07DC-42EA-98D4-0662ABF340B9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F7CCBF2-E715-4318-8578-4F852C651F35}"/>
              </a:ext>
            </a:extLst>
          </p:cNvPr>
          <p:cNvGrpSpPr/>
          <p:nvPr/>
        </p:nvGrpSpPr>
        <p:grpSpPr>
          <a:xfrm>
            <a:off x="4425475" y="1639917"/>
            <a:ext cx="1885720" cy="1274965"/>
            <a:chOff x="234965" y="1557073"/>
            <a:chExt cx="1885720" cy="1274965"/>
          </a:xfrm>
        </p:grpSpPr>
        <p:sp>
          <p:nvSpPr>
            <p:cNvPr id="38" name="Marcador de texto 2">
              <a:extLst>
                <a:ext uri="{FF2B5EF4-FFF2-40B4-BE49-F238E27FC236}">
                  <a16:creationId xmlns:a16="http://schemas.microsoft.com/office/drawing/2014/main" id="{97BD3B80-C910-4CBE-BA6D-4CC58B504ACB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878977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herramienta para la contextualización del entorno de trabajo del equipo e identificar problemáticas que afectan el desempeño del equipo</a:t>
              </a:r>
              <a:endParaRPr lang="es-CO" sz="900" dirty="0"/>
            </a:p>
          </p:txBody>
        </p:sp>
        <p:sp>
          <p:nvSpPr>
            <p:cNvPr id="39" name="Marcador de texto 7">
              <a:extLst>
                <a:ext uri="{FF2B5EF4-FFF2-40B4-BE49-F238E27FC236}">
                  <a16:creationId xmlns:a16="http://schemas.microsoft.com/office/drawing/2014/main" id="{29338798-D06F-4125-8B66-82AF7E5B5672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Vecindario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40" name="Conector recto 28">
              <a:extLst>
                <a:ext uri="{FF2B5EF4-FFF2-40B4-BE49-F238E27FC236}">
                  <a16:creationId xmlns:a16="http://schemas.microsoft.com/office/drawing/2014/main" id="{E0FDA28F-D963-408D-9ED7-838920C3E194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37C8D39-21FC-422D-8DC8-4BF00243CC9D}"/>
              </a:ext>
            </a:extLst>
          </p:cNvPr>
          <p:cNvGrpSpPr/>
          <p:nvPr/>
        </p:nvGrpSpPr>
        <p:grpSpPr>
          <a:xfrm>
            <a:off x="6442091" y="1655278"/>
            <a:ext cx="1981639" cy="826289"/>
            <a:chOff x="234965" y="1557073"/>
            <a:chExt cx="1981639" cy="826289"/>
          </a:xfrm>
        </p:grpSpPr>
        <p:sp>
          <p:nvSpPr>
            <p:cNvPr id="43" name="Marcador de texto 2">
              <a:extLst>
                <a:ext uri="{FF2B5EF4-FFF2-40B4-BE49-F238E27FC236}">
                  <a16:creationId xmlns:a16="http://schemas.microsoft.com/office/drawing/2014/main" id="{9B5B8157-D486-4FFF-BD91-80BF55C30489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430301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un breve resumen para el entendimiento del proyecto</a:t>
              </a:r>
              <a:endParaRPr lang="es-CO" sz="900" dirty="0"/>
            </a:p>
          </p:txBody>
        </p:sp>
        <p:sp>
          <p:nvSpPr>
            <p:cNvPr id="44" name="Marcador de texto 7">
              <a:extLst>
                <a:ext uri="{FF2B5EF4-FFF2-40B4-BE49-F238E27FC236}">
                  <a16:creationId xmlns:a16="http://schemas.microsoft.com/office/drawing/2014/main" id="{BA6CF805-8ED6-4237-8299-0ED56262D5FA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965084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Historia proyecto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45" name="Conector recto 28">
              <a:extLst>
                <a:ext uri="{FF2B5EF4-FFF2-40B4-BE49-F238E27FC236}">
                  <a16:creationId xmlns:a16="http://schemas.microsoft.com/office/drawing/2014/main" id="{2B9AE2C2-D171-4172-B717-DCF5AABB896A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356D05DD-B40A-4D5A-9159-5B14AA0D01B3}"/>
              </a:ext>
            </a:extLst>
          </p:cNvPr>
          <p:cNvGrpSpPr/>
          <p:nvPr/>
        </p:nvGrpSpPr>
        <p:grpSpPr>
          <a:xfrm>
            <a:off x="2315643" y="3114457"/>
            <a:ext cx="1885720" cy="1366002"/>
            <a:chOff x="234965" y="1557073"/>
            <a:chExt cx="1885720" cy="1366002"/>
          </a:xfrm>
        </p:grpSpPr>
        <p:sp>
          <p:nvSpPr>
            <p:cNvPr id="47" name="Marcador de texto 2">
              <a:extLst>
                <a:ext uri="{FF2B5EF4-FFF2-40B4-BE49-F238E27FC236}">
                  <a16:creationId xmlns:a16="http://schemas.microsoft.com/office/drawing/2014/main" id="{E947E420-58DF-4C55-A135-EE3A4B8EE499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9700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Indagamos sobre como se llevan los proyectos, como es la dinámica al interior del equipo y nos da una visión de como esta trabajando el equipo</a:t>
              </a:r>
              <a:endParaRPr lang="es-CO" sz="900" dirty="0"/>
            </a:p>
          </p:txBody>
        </p:sp>
        <p:sp>
          <p:nvSpPr>
            <p:cNvPr id="48" name="Marcador de texto 7">
              <a:extLst>
                <a:ext uri="{FF2B5EF4-FFF2-40B4-BE49-F238E27FC236}">
                  <a16:creationId xmlns:a16="http://schemas.microsoft.com/office/drawing/2014/main" id="{D26E5798-1672-4463-9E4D-DCF95CCFAC72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Entrevista PM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49" name="Conector recto 28">
              <a:extLst>
                <a:ext uri="{FF2B5EF4-FFF2-40B4-BE49-F238E27FC236}">
                  <a16:creationId xmlns:a16="http://schemas.microsoft.com/office/drawing/2014/main" id="{89BFEA04-DD8A-4990-81CE-3163F849E39D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A56815A1-E46D-47F1-91E8-6056A324C789}"/>
              </a:ext>
            </a:extLst>
          </p:cNvPr>
          <p:cNvGrpSpPr/>
          <p:nvPr/>
        </p:nvGrpSpPr>
        <p:grpSpPr>
          <a:xfrm>
            <a:off x="4371817" y="3089998"/>
            <a:ext cx="2619533" cy="1366002"/>
            <a:chOff x="234965" y="1557073"/>
            <a:chExt cx="2619533" cy="1366002"/>
          </a:xfrm>
        </p:grpSpPr>
        <p:sp>
          <p:nvSpPr>
            <p:cNvPr id="51" name="Marcador de texto 2">
              <a:extLst>
                <a:ext uri="{FF2B5EF4-FFF2-40B4-BE49-F238E27FC236}">
                  <a16:creationId xmlns:a16="http://schemas.microsoft.com/office/drawing/2014/main" id="{CF4F41E8-0E59-4027-9587-0F9D7B0191EB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9700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Se validaron los artefactos generado por los equipo </a:t>
              </a:r>
              <a:endParaRPr lang="es-CO" sz="900" dirty="0"/>
            </a:p>
          </p:txBody>
        </p:sp>
        <p:sp>
          <p:nvSpPr>
            <p:cNvPr id="52" name="Marcador de texto 7">
              <a:extLst>
                <a:ext uri="{FF2B5EF4-FFF2-40B4-BE49-F238E27FC236}">
                  <a16:creationId xmlns:a16="http://schemas.microsoft.com/office/drawing/2014/main" id="{E565CA49-A5AE-45D2-9DA3-2C96D259C593}"/>
                </a:ext>
              </a:extLst>
            </p:cNvPr>
            <p:cNvSpPr txBox="1">
              <a:spLocks/>
            </p:cNvSpPr>
            <p:nvPr/>
          </p:nvSpPr>
          <p:spPr>
            <a:xfrm>
              <a:off x="251519" y="1557073"/>
              <a:ext cx="2602979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Revisión de Artefactos</a:t>
              </a:r>
            </a:p>
            <a:p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53" name="Conector recto 28">
              <a:extLst>
                <a:ext uri="{FF2B5EF4-FFF2-40B4-BE49-F238E27FC236}">
                  <a16:creationId xmlns:a16="http://schemas.microsoft.com/office/drawing/2014/main" id="{5FD1136C-0440-41FA-B0F7-C7D81D9AC4ED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2F80B19B-AE05-416F-AE2C-14399F2A9F75}"/>
              </a:ext>
            </a:extLst>
          </p:cNvPr>
          <p:cNvGrpSpPr/>
          <p:nvPr/>
        </p:nvGrpSpPr>
        <p:grpSpPr>
          <a:xfrm>
            <a:off x="6911758" y="3086812"/>
            <a:ext cx="1885720" cy="1366002"/>
            <a:chOff x="234965" y="1557073"/>
            <a:chExt cx="1885720" cy="1366002"/>
          </a:xfrm>
        </p:grpSpPr>
        <p:sp>
          <p:nvSpPr>
            <p:cNvPr id="55" name="Marcador de texto 2">
              <a:extLst>
                <a:ext uri="{FF2B5EF4-FFF2-40B4-BE49-F238E27FC236}">
                  <a16:creationId xmlns:a16="http://schemas.microsoft.com/office/drawing/2014/main" id="{630627F5-BBA8-4400-A398-61508EF06C1D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9700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Encuestamos a los Scrum Master (PM), Producto Owner y al equipo</a:t>
              </a:r>
            </a:p>
            <a:p>
              <a:pPr algn="just"/>
              <a:r>
                <a:rPr lang="es-ES" sz="900" dirty="0"/>
                <a:t>Donde se evaluaron temas metodológicos, de satisfacción del cliente y de </a:t>
              </a:r>
              <a:r>
                <a:rPr lang="es-CO" sz="900" dirty="0" err="1"/>
                <a:t>Happiness</a:t>
              </a:r>
              <a:r>
                <a:rPr lang="es-CO" sz="900" dirty="0"/>
                <a:t> del equipo</a:t>
              </a:r>
              <a:endParaRPr lang="es-ES" sz="900" dirty="0"/>
            </a:p>
            <a:p>
              <a:pPr algn="just"/>
              <a:endParaRPr lang="es-CO" sz="900" dirty="0"/>
            </a:p>
          </p:txBody>
        </p:sp>
        <p:sp>
          <p:nvSpPr>
            <p:cNvPr id="56" name="Marcador de texto 7">
              <a:extLst>
                <a:ext uri="{FF2B5EF4-FFF2-40B4-BE49-F238E27FC236}">
                  <a16:creationId xmlns:a16="http://schemas.microsoft.com/office/drawing/2014/main" id="{17B8F89A-63E2-43FD-9957-85F26925B186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Encuestas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57" name="Conector recto 28">
              <a:extLst>
                <a:ext uri="{FF2B5EF4-FFF2-40B4-BE49-F238E27FC236}">
                  <a16:creationId xmlns:a16="http://schemas.microsoft.com/office/drawing/2014/main" id="{849F0945-9819-4817-8AD2-7B82BD9D89F7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Imagen 57">
            <a:extLst>
              <a:ext uri="{FF2B5EF4-FFF2-40B4-BE49-F238E27FC236}">
                <a16:creationId xmlns:a16="http://schemas.microsoft.com/office/drawing/2014/main" id="{615F4EA4-42C7-4A70-8825-E1AF91C1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58" y="4586539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9746118A-D91C-45BF-A571-0D46A9CE1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99" y="312674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926987ED-13D3-4E76-89C0-7070BA37A53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143999" y="17608492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3DE3EC30-D5FD-4CD7-9F13-2443D2F18CC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10400" y="12753220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6AD82A8C-3357-482A-8C38-3029BB8912E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8817045" y="19905864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D64A45AE-3ED2-445C-85EC-3460D5698A3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6154399" y="30659012"/>
            <a:ext cx="48695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F563DD57-D029-4D71-AC46-E840FD58D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89233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392446D3-13CC-449A-83C5-F0C14E8CD24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04092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F1063F2D-0B8E-4B51-A8F4-69ACDECE83C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18951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102ABDE5-A6A9-4559-AD24-DB0AB4B06A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60799" y="19112052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0D70AAC8-061F-4CEE-AE18-0CB15DEF1EC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620000" y="112959712"/>
            <a:ext cx="48695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361C5A44-6D55-467F-B615-FFC53F6FCAC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23490645" y="17236321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71D68C44-17FC-40D2-ABA1-9654471C1E4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78387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EE509FD8-ED5F-484A-876B-19468F6E84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93246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673A383E-2009-49C6-AB72-2CD23CAFA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848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52527EF-2C8A-4681-8372-3BC9BCFC40CB}"/>
              </a:ext>
            </a:extLst>
          </p:cNvPr>
          <p:cNvGrpSpPr/>
          <p:nvPr/>
        </p:nvGrpSpPr>
        <p:grpSpPr>
          <a:xfrm>
            <a:off x="184088" y="673585"/>
            <a:ext cx="8654538" cy="3164254"/>
            <a:chOff x="184088" y="673585"/>
            <a:chExt cx="8654538" cy="3164254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E14CF88-6071-466C-BBCB-D17AB6BD5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5431" y="2227394"/>
              <a:ext cx="2085924" cy="15703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39" name="Picture 15" descr="Imagen">
              <a:extLst>
                <a:ext uri="{FF2B5EF4-FFF2-40B4-BE49-F238E27FC236}">
                  <a16:creationId xmlns:a16="http://schemas.microsoft.com/office/drawing/2014/main" id="{095D3B18-A4E3-468A-A57C-63B8DBA6C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16491">
              <a:off x="450956" y="903147"/>
              <a:ext cx="1917806" cy="15168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7" name="Picture 13" descr="Imagen">
              <a:extLst>
                <a:ext uri="{FF2B5EF4-FFF2-40B4-BE49-F238E27FC236}">
                  <a16:creationId xmlns:a16="http://schemas.microsoft.com/office/drawing/2014/main" id="{AA8B87CB-8E2E-42B2-AA93-D57EE19B9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829" y="981595"/>
              <a:ext cx="1897539" cy="15007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n">
              <a:extLst>
                <a:ext uri="{FF2B5EF4-FFF2-40B4-BE49-F238E27FC236}">
                  <a16:creationId xmlns:a16="http://schemas.microsoft.com/office/drawing/2014/main" id="{624A34A7-50CA-4D9E-AD68-11D4C938E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r:link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6786">
              <a:off x="1855484" y="2318318"/>
              <a:ext cx="1917807" cy="15168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Imagen">
              <a:extLst>
                <a:ext uri="{FF2B5EF4-FFF2-40B4-BE49-F238E27FC236}">
                  <a16:creationId xmlns:a16="http://schemas.microsoft.com/office/drawing/2014/main" id="{832634AF-3EB3-4228-B357-5882B32F6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r:link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03373">
              <a:off x="184088" y="2308171"/>
              <a:ext cx="1917809" cy="15168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Imagen">
              <a:extLst>
                <a:ext uri="{FF2B5EF4-FFF2-40B4-BE49-F238E27FC236}">
                  <a16:creationId xmlns:a16="http://schemas.microsoft.com/office/drawing/2014/main" id="{EFC0A3F4-2940-457B-B4E3-A16A88F74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r:link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9340">
              <a:off x="6888331" y="2295323"/>
              <a:ext cx="1950295" cy="15425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n">
              <a:extLst>
                <a:ext uri="{FF2B5EF4-FFF2-40B4-BE49-F238E27FC236}">
                  <a16:creationId xmlns:a16="http://schemas.microsoft.com/office/drawing/2014/main" id="{23DAAAD9-F3E1-48E6-9237-FE6B6642F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r:link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047">
              <a:off x="5315933" y="2195297"/>
              <a:ext cx="1917806" cy="15168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E4C08D78-A6B4-4A98-9CEB-87A928FFE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330919">
              <a:off x="4287369" y="744720"/>
              <a:ext cx="1834609" cy="14982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25" name="Picture 1" descr="Imagen">
              <a:extLst>
                <a:ext uri="{FF2B5EF4-FFF2-40B4-BE49-F238E27FC236}">
                  <a16:creationId xmlns:a16="http://schemas.microsoft.com/office/drawing/2014/main" id="{2AF5E2B7-E558-4EF5-BF05-223123185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r:link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9528">
              <a:off x="5772031" y="673585"/>
              <a:ext cx="1917806" cy="15168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BDF054AD-17BF-4715-ABA1-DB36B36730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0820" y="4529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C2516133-036A-4D4C-B1E8-3E3B5C6AEB91}"/>
              </a:ext>
            </a:extLst>
          </p:cNvPr>
          <p:cNvGrpSpPr/>
          <p:nvPr/>
        </p:nvGrpSpPr>
        <p:grpSpPr>
          <a:xfrm>
            <a:off x="388734" y="281924"/>
            <a:ext cx="7499672" cy="4617622"/>
            <a:chOff x="1139361" y="436710"/>
            <a:chExt cx="6828607" cy="4185220"/>
          </a:xfrm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76E8212B-2F4F-4D82-B6C9-DE89FF259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7023" y="809055"/>
              <a:ext cx="1690945" cy="127381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3498E4E-C302-432C-B24E-4368A6A5B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5855" y="2720789"/>
              <a:ext cx="1208636" cy="96860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F9D3A223-A4F2-4F8B-9098-87D9F5934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0272" y="3484049"/>
              <a:ext cx="1600327" cy="113788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194135A-5ED4-4CF8-B5D5-AC6D8D397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5757" y="1695589"/>
              <a:ext cx="1318931" cy="100105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14" descr="Imagen">
              <a:extLst>
                <a:ext uri="{FF2B5EF4-FFF2-40B4-BE49-F238E27FC236}">
                  <a16:creationId xmlns:a16="http://schemas.microsoft.com/office/drawing/2014/main" id="{1A34FB7E-E461-4C40-B57A-8BD34B480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r:link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644" y="3443586"/>
              <a:ext cx="1394068" cy="104555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Imagen">
              <a:extLst>
                <a:ext uri="{FF2B5EF4-FFF2-40B4-BE49-F238E27FC236}">
                  <a16:creationId xmlns:a16="http://schemas.microsoft.com/office/drawing/2014/main" id="{1FDE49F1-3058-4525-BD2B-2AE93B8DE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r:link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361" y="1588225"/>
              <a:ext cx="1311367" cy="98352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9" descr="Imagen">
              <a:extLst>
                <a:ext uri="{FF2B5EF4-FFF2-40B4-BE49-F238E27FC236}">
                  <a16:creationId xmlns:a16="http://schemas.microsoft.com/office/drawing/2014/main" id="{DCA2A194-0B30-496F-A320-484A9537E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r:link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763" y="1588225"/>
              <a:ext cx="1503495" cy="112762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Imagen">
              <a:extLst>
                <a:ext uri="{FF2B5EF4-FFF2-40B4-BE49-F238E27FC236}">
                  <a16:creationId xmlns:a16="http://schemas.microsoft.com/office/drawing/2014/main" id="{3B1C9735-151C-459F-B008-BD37A91E1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r:link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7210" y="3540407"/>
              <a:ext cx="1318169" cy="98862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5" descr="Imagen">
              <a:extLst>
                <a:ext uri="{FF2B5EF4-FFF2-40B4-BE49-F238E27FC236}">
                  <a16:creationId xmlns:a16="http://schemas.microsoft.com/office/drawing/2014/main" id="{BB86B32B-7FD9-464C-B986-D7D2BC6DD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r:link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170" y="2634699"/>
              <a:ext cx="1318170" cy="98862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n">
              <a:extLst>
                <a:ext uri="{FF2B5EF4-FFF2-40B4-BE49-F238E27FC236}">
                  <a16:creationId xmlns:a16="http://schemas.microsoft.com/office/drawing/2014/main" id="{E373E661-DF21-4E07-9D6F-2B3F31092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r:link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552" y="2585029"/>
              <a:ext cx="1297425" cy="973069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Imagen">
              <a:extLst>
                <a:ext uri="{FF2B5EF4-FFF2-40B4-BE49-F238E27FC236}">
                  <a16:creationId xmlns:a16="http://schemas.microsoft.com/office/drawing/2014/main" id="{A463BA09-CE91-4125-B6F7-2E2C1EC30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r:link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59" y="2551209"/>
              <a:ext cx="1318931" cy="989198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n">
              <a:extLst>
                <a:ext uri="{FF2B5EF4-FFF2-40B4-BE49-F238E27FC236}">
                  <a16:creationId xmlns:a16="http://schemas.microsoft.com/office/drawing/2014/main" id="{50195D61-B956-4A6D-9B69-B855A121A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r:link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543" y="1587303"/>
              <a:ext cx="1561216" cy="117091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703B3EEE-07F6-4F04-95CE-142352D0E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b="28915"/>
            <a:stretch/>
          </p:blipFill>
          <p:spPr>
            <a:xfrm>
              <a:off x="5757246" y="3477437"/>
              <a:ext cx="1727025" cy="92552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B18107F-D460-4090-9714-8E47D8BAD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042723" y="436710"/>
              <a:ext cx="1176244" cy="126134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4DCA9C7-D771-45F1-9EF6-F14CAE344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287605" y="2082872"/>
              <a:ext cx="1252616" cy="140117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36FCE97-D87E-43CA-A3B1-A9B0E754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16200000">
              <a:off x="1325138" y="426969"/>
              <a:ext cx="1039774" cy="140662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1BAFE4B-B435-41E0-B16A-CAEEC1AA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13284" y="643928"/>
              <a:ext cx="1406625" cy="99005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873A8360-422D-4EA7-AA5A-946DCBBC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13721" y="772334"/>
              <a:ext cx="1368917" cy="103193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AC7203AC-CDC2-44C9-889F-9563B82D83F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61661" y="4654201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6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9FD4A498-BCF1-4866-9322-F847E31054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765388"/>
              </p:ext>
            </p:extLst>
          </p:nvPr>
        </p:nvGraphicFramePr>
        <p:xfrm>
          <a:off x="2195944" y="277091"/>
          <a:ext cx="8527474" cy="4779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FA97254-E7E9-4334-A067-89B5076EC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34763"/>
              </p:ext>
            </p:extLst>
          </p:nvPr>
        </p:nvGraphicFramePr>
        <p:xfrm>
          <a:off x="332509" y="1582404"/>
          <a:ext cx="2133600" cy="2857500"/>
        </p:xfrm>
        <a:graphic>
          <a:graphicData uri="http://schemas.openxmlformats.org/drawingml/2006/table">
            <a:tbl>
              <a:tblPr firstRow="1">
                <a:tableStyleId>{91EBBBCC-DAD2-459C-BE2E-F6DE35CF9A28}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69130483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27380568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Top  Impedimentos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9762295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 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Total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0041426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Proveedor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10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88434947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Infraestructura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10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8153702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Producto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6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10456283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Gerencia Desarrollo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47509009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Arquitectura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08214485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QA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48905043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BD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66696770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Seguridad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41921437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PMO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415667069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Mercadeo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81208082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 err="1">
                          <a:effectLst/>
                        </a:rPr>
                        <a:t>Incident</a:t>
                      </a:r>
                      <a:r>
                        <a:rPr lang="es-CO" sz="800" u="none" strike="noStrike" dirty="0">
                          <a:effectLst/>
                        </a:rPr>
                        <a:t> Manager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1387429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Finanzas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85649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 err="1">
                          <a:effectLst/>
                        </a:rPr>
                        <a:t>Facturacion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53319547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 err="1">
                          <a:effectLst/>
                        </a:rPr>
                        <a:t>eResolve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74403010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 err="1">
                          <a:effectLst/>
                        </a:rPr>
                        <a:t>Ebyington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51680341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Decisor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62176416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Compras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68694796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Bus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1795136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E06A08FB-1865-4A0F-B64E-76A1C345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7" y="4542314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7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F0F3-CF22-488B-8DDD-FF513F9186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250" y="118422"/>
            <a:ext cx="7886700" cy="993775"/>
          </a:xfrm>
        </p:spPr>
        <p:txBody>
          <a:bodyPr/>
          <a:lstStyle/>
          <a:p>
            <a:r>
              <a:rPr lang="es-ES" dirty="0"/>
              <a:t>Radar Equipos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D3F5EC-DF95-456D-BEA1-EAD5C416786C}"/>
              </a:ext>
            </a:extLst>
          </p:cNvPr>
          <p:cNvSpPr/>
          <p:nvPr/>
        </p:nvSpPr>
        <p:spPr>
          <a:xfrm>
            <a:off x="4692837" y="579578"/>
            <a:ext cx="3658694" cy="1373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Agility Score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realizan reuniones de Sincronización diaria con 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 Reunión de Entendimiento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 Reunión de Planeación de cada Iteración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cuenta con un backlog Priorizado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realizan demostración de lo construido en cada iteración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realizan reuniones de Refinamiento de Historias de Usuario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 reuniones de manera frecuente de inspección y Adaptación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1013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7D4353-BFDA-4E2B-AA27-27EB57963EC1}"/>
              </a:ext>
            </a:extLst>
          </p:cNvPr>
          <p:cNvSpPr/>
          <p:nvPr/>
        </p:nvSpPr>
        <p:spPr>
          <a:xfrm>
            <a:off x="4751651" y="1775378"/>
            <a:ext cx="3599880" cy="151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13" dirty="0" err="1"/>
              <a:t>Happiness</a:t>
            </a:r>
            <a:r>
              <a:rPr lang="es-CO" sz="1013" dirty="0"/>
              <a:t>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trabajan 8 horas al día (o el límite de la jornada) y los sobreesfuerzos son voluntarios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El equipo puede dedicar tiempo a formarse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El equipo ve como positiva la metodología y además se divierte siguiéndola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No Surgen muchas tareas no planificadas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¿Qué tanto disfrutas tu trabajo? o ¿Qué tan contento y orgulloso te sientes del trabajo?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1013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089E39-4953-4E9B-BBBD-CB5032E3CEE1}"/>
              </a:ext>
            </a:extLst>
          </p:cNvPr>
          <p:cNvSpPr/>
          <p:nvPr/>
        </p:nvSpPr>
        <p:spPr>
          <a:xfrm>
            <a:off x="4765181" y="3161092"/>
            <a:ext cx="2666436" cy="940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Satisfacción 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Satisfacción con 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Satisfacción con el Entregable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Satisfacción con la Forma de Trabajar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Compromiso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9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B5047FB-84A2-461B-8824-FD5DC8B693F9}"/>
              </a:ext>
            </a:extLst>
          </p:cNvPr>
          <p:cNvSpPr/>
          <p:nvPr/>
        </p:nvSpPr>
        <p:spPr>
          <a:xfrm>
            <a:off x="293521" y="4199446"/>
            <a:ext cx="3588162" cy="819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Iteración </a:t>
            </a:r>
            <a:r>
              <a:rPr lang="es-CO" sz="1013" dirty="0" err="1"/>
              <a:t>Goal</a:t>
            </a:r>
            <a:endParaRPr lang="es-CO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El equipo generalmente entrega lo que se compromete a hacer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¿Se extienden las Iteraciones?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Desviación de resultados de proyecto respecto a planificación inicial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1013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3508191-DFDF-47E4-B221-23C81F786260}"/>
              </a:ext>
            </a:extLst>
          </p:cNvPr>
          <p:cNvSpPr/>
          <p:nvPr/>
        </p:nvSpPr>
        <p:spPr>
          <a:xfrm>
            <a:off x="4751651" y="4199446"/>
            <a:ext cx="4325543" cy="802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Comunicación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Tenemos un tablero para comunicar a otros el status de nuestro producto/proyecto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Que tanto participa el PO con 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Participación Activa de áreas de apoyo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Nivel de Comunicación con otros Equipos</a:t>
            </a:r>
            <a:endParaRPr lang="es-CO" sz="900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B4C18B9E-F201-4B17-A347-2F911C8022F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3521" y="741784"/>
          <a:ext cx="4253558" cy="3388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D8FFF182-1C64-487D-9339-6F359541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194" y="468691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E0922C-3BD1-478F-B641-B502F2084B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263" y="490786"/>
            <a:ext cx="7398981" cy="416192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0FDE19-10DE-490D-9F24-D444D1349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1" y="4448133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D30F67-E6B9-47C0-8512-3B0963A894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745" y="309564"/>
            <a:ext cx="7924800" cy="4457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79701D-7AA5-4E9A-B7A2-E30D16AC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4561196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30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quiredForThisProject xmlns="45AD3B25-88B6-4808-BB13-9B136D762EBF">true</RequiredForThisProject>
    <ge5d68f044644869a20c3b3750f072cc xmlns="45AD3B25-88B6-4808-BB13-9B136D762EBF">
      <Terms xmlns="http://schemas.microsoft.com/office/infopath/2007/PartnerControls"/>
    </ge5d68f044644869a20c3b3750f072cc>
    <ExceptionStatement xmlns="45AD3B25-88B6-4808-BB13-9B136D762EBF" xsi:nil="true"/>
    <GovernanceDocument xmlns="45AD3B25-88B6-4808-BB13-9B136D762EBF">false</GovernanceDocument>
    <nb57d2e5dda548ed8f49cdd6af4c5a47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Organization and Management</TermName>
          <TermId xmlns="http://schemas.microsoft.com/office/infopath/2007/PartnerControls">13258a58-50f3-48e8-969c-b042dba57576</TermId>
        </TermInfo>
      </Terms>
    </nb57d2e5dda548ed8f49cdd6af4c5a47>
    <QualityChecklistItem xmlns="45AD3B25-88B6-4808-BB13-9B136D762EBF">false</QualityChecklistItem>
    <n4a17120b6c7419f811ae2e202542daf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</TermName>
          <TermId xmlns="http://schemas.microsoft.com/office/infopath/2007/PartnerControls">a38fff3f-ec66-4f50-a396-f63a6e879023</TermId>
        </TermInfo>
      </Terms>
    </n4a17120b6c7419f811ae2e202542daf>
    <TaxCatchAll xmlns="01b87b55-2186-4f81-a4ec-9e199edea861">
      <Value>10</Value>
      <Value>9</Value>
      <Value>1</Value>
    </TaxCatchAll>
    <ea00713fb852413fbfa3a833560ffb71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02 Initiation</TermName>
          <TermId xmlns="http://schemas.microsoft.com/office/infopath/2007/PartnerControls">7f815a34-f090-4224-85c4-fb1e4a47d276</TermId>
        </TermInfo>
      </Terms>
    </ea00713fb852413fbfa3a833560ffb71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AAA053A0D644F889EA6DB1E5F9BC3" ma:contentTypeVersion="" ma:contentTypeDescription="Create a new document." ma:contentTypeScope="" ma:versionID="da05decf66eebdb5f9d246fdc1b949ef">
  <xsd:schema xmlns:xsd="http://www.w3.org/2001/XMLSchema" xmlns:xs="http://www.w3.org/2001/XMLSchema" xmlns:p="http://schemas.microsoft.com/office/2006/metadata/properties" xmlns:ns2="45AD3B25-88B6-4808-BB13-9B136D762EBF" xmlns:ns3="01b87b55-2186-4f81-a4ec-9e199edea861" targetNamespace="http://schemas.microsoft.com/office/2006/metadata/properties" ma:root="true" ma:fieldsID="28eda3c6a90ea8f4c7fde7a508b32f62" ns2:_="" ns3:_="">
    <xsd:import namespace="45AD3B25-88B6-4808-BB13-9B136D762EBF"/>
    <xsd:import namespace="01b87b55-2186-4f81-a4ec-9e199edea861"/>
    <xsd:element name="properties">
      <xsd:complexType>
        <xsd:sequence>
          <xsd:element name="documentManagement">
            <xsd:complexType>
              <xsd:all>
                <xsd:element ref="ns2:n4a17120b6c7419f811ae2e202542daf" minOccurs="0"/>
                <xsd:element ref="ns3:TaxCatchAll" minOccurs="0"/>
                <xsd:element ref="ns2:ExceptionStatement" minOccurs="0"/>
                <xsd:element ref="ns2:GovernanceDocument" minOccurs="0"/>
                <xsd:element ref="ns2:ea00713fb852413fbfa3a833560ffb71" minOccurs="0"/>
                <xsd:element ref="ns2:nb57d2e5dda548ed8f49cdd6af4c5a47" minOccurs="0"/>
                <xsd:element ref="ns2:QualityChecklistItem" minOccurs="0"/>
                <xsd:element ref="ns2:RequiredForThisProject" minOccurs="0"/>
                <xsd:element ref="ns2:ge5d68f044644869a20c3b3750f072c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AD3B25-88B6-4808-BB13-9B136D762EBF" elementFormDefault="qualified">
    <xsd:import namespace="http://schemas.microsoft.com/office/2006/documentManagement/types"/>
    <xsd:import namespace="http://schemas.microsoft.com/office/infopath/2007/PartnerControls"/>
    <xsd:element name="n4a17120b6c7419f811ae2e202542daf" ma:index="9" nillable="true" ma:taxonomy="true" ma:internalName="n4a17120b6c7419f811ae2e202542daf" ma:taxonomyFieldName="DocumentCategories" ma:displayName="Document Categories" ma:readOnly="false" ma:default="" ma:fieldId="{74a17120-b6c7-419f-811a-e2e202542daf}" ma:sspId="bf4bf053-000e-4292-83cd-163d2dbff3fe" ma:termSetId="060c95d3-03cf-4a83-82ab-9fc8daf21a3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xceptionStatement" ma:index="11" nillable="true" ma:displayName="Exception Statement" ma:internalName="ExceptionStatement">
      <xsd:simpleType>
        <xsd:restriction base="dms:Note">
          <xsd:maxLength value="255"/>
        </xsd:restriction>
      </xsd:simpleType>
    </xsd:element>
    <xsd:element name="GovernanceDocument" ma:index="12" nillable="true" ma:displayName="Governance Document" ma:default="0" ma:internalName="GovernanceDocument">
      <xsd:simpleType>
        <xsd:restriction base="dms:Boolean"/>
      </xsd:simpleType>
    </xsd:element>
    <xsd:element name="ea00713fb852413fbfa3a833560ffb71" ma:index="14" nillable="true" ma:taxonomy="true" ma:internalName="ea00713fb852413fbfa3a833560ffb71" ma:taxonomyFieldName="ProjectPhase" ma:displayName="Project Phase" ma:readOnly="false" ma:default="7;#00 (Cross Phase)|9ed8d7e5-4e4d-46b5-be2e-143989f9da8c" ma:fieldId="{ea00713f-b852-413f-bfa3-a833560ffb71}" ma:sspId="bf4bf053-000e-4292-83cd-163d2dbff3fe" ma:termSetId="9e18bd1e-1dd5-42c5-bb56-db6bb88e3e8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b57d2e5dda548ed8f49cdd6af4c5a47" ma:index="16" nillable="true" ma:taxonomy="true" ma:internalName="nb57d2e5dda548ed8f49cdd6af4c5a47" ma:taxonomyFieldName="Project_x0020_Theme" ma:displayName="Project Theme" ma:default="1;#Organization and Management|13258a58-50f3-48e8-969c-b042dba57576" ma:fieldId="{7b57d2e5-dda5-48ed-8f49-cdd6af4c5a47}" ma:sspId="bf4bf053-000e-4292-83cd-163d2dbff3fe" ma:termSetId="b884ba0a-b2cf-428a-9238-e335f0fba2b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ualityChecklistItem" ma:index="17" nillable="true" ma:displayName="Quality Checklist Item" ma:default="0" ma:internalName="QualityChecklistItem">
      <xsd:simpleType>
        <xsd:restriction base="dms:Boolean"/>
      </xsd:simpleType>
    </xsd:element>
    <xsd:element name="RequiredForThisProject" ma:index="18" nillable="true" ma:displayName="Required For This Project" ma:default="1" ma:internalName="RequiredForThisProject">
      <xsd:simpleType>
        <xsd:restriction base="dms:Boolean"/>
      </xsd:simpleType>
    </xsd:element>
    <xsd:element name="ge5d68f044644869a20c3b3750f072cc" ma:index="20" nillable="true" ma:taxonomy="true" ma:internalName="ge5d68f044644869a20c3b3750f072cc" ma:taxonomyFieldName="Subcategory" ma:displayName="Sub Category" ma:readOnly="false" ma:default="" ma:fieldId="{0e5d68f0-4464-4869-a20c-3b3750f072cc}" ma:sspId="bf4bf053-000e-4292-83cd-163d2dbff3fe" ma:termSetId="e6ebe6e3-2b61-488c-8437-20dae67d78d9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b87b55-2186-4f81-a4ec-9e199edea861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21c550f-e676-4f1a-bfa1-241fc68ef717}" ma:internalName="TaxCatchAll" ma:showField="CatchAllData" ma:web="01b87b55-2186-4f81-a4ec-9e199edea8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C59936-A3AD-458C-9A65-DED92FD0AD0D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01b87b55-2186-4f81-a4ec-9e199edea861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5AD3B25-88B6-4808-BB13-9B136D762EBF"/>
  </ds:schemaRefs>
</ds:datastoreItem>
</file>

<file path=customXml/itemProps2.xml><?xml version="1.0" encoding="utf-8"?>
<ds:datastoreItem xmlns:ds="http://schemas.openxmlformats.org/officeDocument/2006/customXml" ds:itemID="{509D7FF5-464A-44B4-B99C-5E17B8EB16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AD3B25-88B6-4808-BB13-9B136D762EBF"/>
    <ds:schemaRef ds:uri="01b87b55-2186-4f81-a4ec-9e199edea8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6F3AA2-27BB-4DF5-A66F-FDFCD25899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18383</TotalTime>
  <Words>864</Words>
  <Application>Microsoft Office PowerPoint</Application>
  <PresentationFormat>Presentación en pantalla (16:9)</PresentationFormat>
  <Paragraphs>251</Paragraphs>
  <Slides>18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.AppleSystemUIFont</vt:lpstr>
      <vt:lpstr>Arial</vt:lpstr>
      <vt:lpstr>Arial Narrow</vt:lpstr>
      <vt:lpstr>Calibri</vt:lpstr>
      <vt:lpstr>Calibri Light</vt:lpstr>
      <vt:lpstr>Segoe UI Black</vt:lpstr>
      <vt:lpstr>Segoe UI Semibold</vt:lpstr>
      <vt:lpstr>Times New Roman</vt:lpstr>
      <vt:lpstr>Office Theme</vt:lpstr>
      <vt:lpstr>Informe Inmersión  Proyecto Coaching Ágil</vt:lpstr>
      <vt:lpstr>Cobertura</vt:lpstr>
      <vt:lpstr>Presentación de PowerPoint</vt:lpstr>
      <vt:lpstr>Presentación de PowerPoint</vt:lpstr>
      <vt:lpstr>Presentación de PowerPoint</vt:lpstr>
      <vt:lpstr>Presentación de PowerPoint</vt:lpstr>
      <vt:lpstr>Radar Equipos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 Equipos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jose.licero@experian.com</dc:creator>
  <cp:lastModifiedBy>Ome, Erwin</cp:lastModifiedBy>
  <cp:revision>694</cp:revision>
  <dcterms:created xsi:type="dcterms:W3CDTF">2016-11-07T15:26:37Z</dcterms:created>
  <dcterms:modified xsi:type="dcterms:W3CDTF">2018-10-05T17:09:06Z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0x010100C05AAA053A0D644F889EA6DB1E5F9BC3</vt:lpwstr>
  </property>
  <property fmtid="{D5CDD505-2E9C-101B-9397-08002B2CF9AE}" pid="3" name="Subcategory">
    <vt:lpwstr/>
  </property>
  <property fmtid="{D5CDD505-2E9C-101B-9397-08002B2CF9AE}" pid="4" name="ProjectPhase">
    <vt:lpwstr>9;#02 Initiation|7f815a34-f090-4224-85c4-fb1e4a47d276</vt:lpwstr>
  </property>
  <property fmtid="{D5CDD505-2E9C-101B-9397-08002B2CF9AE}" pid="5" name="Project Theme">
    <vt:lpwstr>1;#Organization and Management|13258a58-50f3-48e8-969c-b042dba57576</vt:lpwstr>
  </property>
  <property fmtid="{D5CDD505-2E9C-101B-9397-08002B2CF9AE}" pid="6" name="DocumentCategories">
    <vt:lpwstr>10;#Communication|a38fff3f-ec66-4f50-a396-f63a6e879023</vt:lpwstr>
  </property>
</Properties>
</file>